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75C4C0-19DD-4E35-9E36-B43B7CF92D25}" type="doc">
      <dgm:prSet loTypeId="urn:microsoft.com/office/officeart/2005/8/layout/hList6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61395C2-A032-4596-AFDB-537DCB5E6C0B}">
      <dgm:prSet phldrT="[Текст]"/>
      <dgm:spPr/>
      <dgm:t>
        <a:bodyPr/>
        <a:lstStyle/>
        <a:p>
          <a:r>
            <a:rPr lang="ru-RU" b="1" smtClean="0"/>
            <a:t>Развитие связной, грамматически правильной речи</a:t>
          </a:r>
          <a:endParaRPr lang="ru-RU" dirty="0"/>
        </a:p>
      </dgm:t>
    </dgm:pt>
    <dgm:pt modelId="{CA9E37CE-0C6F-4C86-B600-D2D1AAC86E58}" type="parTrans" cxnId="{3BCF28D5-F63A-45E5-A47F-F308435D3187}">
      <dgm:prSet/>
      <dgm:spPr/>
      <dgm:t>
        <a:bodyPr/>
        <a:lstStyle/>
        <a:p>
          <a:endParaRPr lang="ru-RU"/>
        </a:p>
      </dgm:t>
    </dgm:pt>
    <dgm:pt modelId="{8082C9A6-7484-4E87-A1A8-129D9C4A05D9}" type="sibTrans" cxnId="{3BCF28D5-F63A-45E5-A47F-F308435D3187}">
      <dgm:prSet/>
      <dgm:spPr/>
      <dgm:t>
        <a:bodyPr/>
        <a:lstStyle/>
        <a:p>
          <a:endParaRPr lang="ru-RU"/>
        </a:p>
      </dgm:t>
    </dgm:pt>
    <dgm:pt modelId="{15C8C8D9-BC5A-47FE-ABBF-8A405B115447}">
      <dgm:prSet phldrT="[Текст]"/>
      <dgm:spPr/>
      <dgm:t>
        <a:bodyPr/>
        <a:lstStyle/>
        <a:p>
          <a:r>
            <a:rPr lang="ru-RU" b="1" dirty="0" smtClean="0"/>
            <a:t>Формирование</a:t>
          </a:r>
        </a:p>
        <a:p>
          <a:r>
            <a:rPr lang="ru-RU" b="1" dirty="0" smtClean="0"/>
            <a:t>звуковой </a:t>
          </a:r>
        </a:p>
        <a:p>
          <a:r>
            <a:rPr lang="ru-RU" b="1" dirty="0" err="1" smtClean="0"/>
            <a:t>аналитико</a:t>
          </a:r>
          <a:r>
            <a:rPr lang="ru-RU" b="1" dirty="0" smtClean="0"/>
            <a:t> - синтетической </a:t>
          </a:r>
        </a:p>
        <a:p>
          <a:r>
            <a:rPr lang="ru-RU" b="1" dirty="0" smtClean="0"/>
            <a:t>активности </a:t>
          </a:r>
        </a:p>
        <a:p>
          <a:r>
            <a:rPr lang="ru-RU" b="1" dirty="0" smtClean="0"/>
            <a:t>как предпосылки</a:t>
          </a:r>
        </a:p>
        <a:p>
          <a:r>
            <a:rPr lang="ru-RU" b="1" dirty="0" smtClean="0"/>
            <a:t>обучения грамоте</a:t>
          </a:r>
          <a:endParaRPr lang="ru-RU" dirty="0"/>
        </a:p>
      </dgm:t>
    </dgm:pt>
    <dgm:pt modelId="{F752807F-40F1-4108-B739-98A9C00DB944}" type="parTrans" cxnId="{37F2EF6A-BE4C-4C99-8936-DC6400DFB9C4}">
      <dgm:prSet/>
      <dgm:spPr/>
      <dgm:t>
        <a:bodyPr/>
        <a:lstStyle/>
        <a:p>
          <a:endParaRPr lang="ru-RU"/>
        </a:p>
      </dgm:t>
    </dgm:pt>
    <dgm:pt modelId="{506849F4-4C09-4066-A400-48DE18A8CB2B}" type="sibTrans" cxnId="{37F2EF6A-BE4C-4C99-8936-DC6400DFB9C4}">
      <dgm:prSet/>
      <dgm:spPr/>
      <dgm:t>
        <a:bodyPr/>
        <a:lstStyle/>
        <a:p>
          <a:endParaRPr lang="ru-RU"/>
        </a:p>
      </dgm:t>
    </dgm:pt>
    <dgm:pt modelId="{D562DB3F-E2F7-4308-824C-94AC036BF80E}">
      <dgm:prSet phldrT="[Текст]"/>
      <dgm:spPr/>
      <dgm:t>
        <a:bodyPr/>
        <a:lstStyle/>
        <a:p>
          <a:r>
            <a:rPr lang="ru-RU" b="1" dirty="0" smtClean="0"/>
            <a:t>Развитие звуковой </a:t>
          </a:r>
        </a:p>
        <a:p>
          <a:r>
            <a:rPr lang="ru-RU" b="1" dirty="0" smtClean="0"/>
            <a:t>и интонационной </a:t>
          </a:r>
        </a:p>
        <a:p>
          <a:r>
            <a:rPr lang="ru-RU" b="1" dirty="0" smtClean="0"/>
            <a:t>культуры речи</a:t>
          </a:r>
          <a:endParaRPr lang="ru-RU" dirty="0"/>
        </a:p>
      </dgm:t>
    </dgm:pt>
    <dgm:pt modelId="{A316E135-E2B8-4725-AF68-12E17D2B1844}" type="parTrans" cxnId="{15BAB73B-DB4F-4B72-9F96-4E70786F646F}">
      <dgm:prSet/>
      <dgm:spPr/>
      <dgm:t>
        <a:bodyPr/>
        <a:lstStyle/>
        <a:p>
          <a:endParaRPr lang="ru-RU"/>
        </a:p>
      </dgm:t>
    </dgm:pt>
    <dgm:pt modelId="{6B16C992-1C41-472B-967B-2D16D9C26A1C}" type="sibTrans" cxnId="{15BAB73B-DB4F-4B72-9F96-4E70786F646F}">
      <dgm:prSet/>
      <dgm:spPr/>
      <dgm:t>
        <a:bodyPr/>
        <a:lstStyle/>
        <a:p>
          <a:endParaRPr lang="ru-RU"/>
        </a:p>
      </dgm:t>
    </dgm:pt>
    <dgm:pt modelId="{00C944A4-DA27-499E-9B19-50ED02A3F3D8}">
      <dgm:prSet/>
      <dgm:spPr/>
      <dgm:t>
        <a:bodyPr/>
        <a:lstStyle/>
        <a:p>
          <a:r>
            <a:rPr lang="ru-RU" b="1" dirty="0" smtClean="0"/>
            <a:t>Развитие речевых навыков, на основе  устного народного творчества</a:t>
          </a:r>
          <a:endParaRPr lang="ru-RU" dirty="0"/>
        </a:p>
      </dgm:t>
    </dgm:pt>
    <dgm:pt modelId="{16D97A52-FDDA-474C-9353-7391271B27AC}" type="parTrans" cxnId="{094C740E-20C7-4537-85EE-2C82C332061A}">
      <dgm:prSet/>
      <dgm:spPr/>
      <dgm:t>
        <a:bodyPr/>
        <a:lstStyle/>
        <a:p>
          <a:endParaRPr lang="ru-RU"/>
        </a:p>
      </dgm:t>
    </dgm:pt>
    <dgm:pt modelId="{D97DB713-D59C-44FF-B31E-CBACAF6E1418}" type="sibTrans" cxnId="{094C740E-20C7-4537-85EE-2C82C332061A}">
      <dgm:prSet/>
      <dgm:spPr/>
      <dgm:t>
        <a:bodyPr/>
        <a:lstStyle/>
        <a:p>
          <a:endParaRPr lang="ru-RU"/>
        </a:p>
      </dgm:t>
    </dgm:pt>
    <dgm:pt modelId="{7BAF742A-2299-4C25-879F-50C7E4CC0622}" type="pres">
      <dgm:prSet presAssocID="{3A75C4C0-19DD-4E35-9E36-B43B7CF92D2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5BAD48-E59A-4E23-90EB-3F56A342BBB6}" type="pres">
      <dgm:prSet presAssocID="{561395C2-A032-4596-AFDB-537DCB5E6C0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21019-E874-496C-A2EF-DC6935F8B0CC}" type="pres">
      <dgm:prSet presAssocID="{8082C9A6-7484-4E87-A1A8-129D9C4A05D9}" presName="sibTrans" presStyleCnt="0"/>
      <dgm:spPr/>
      <dgm:t>
        <a:bodyPr/>
        <a:lstStyle/>
        <a:p>
          <a:endParaRPr lang="ru-RU"/>
        </a:p>
      </dgm:t>
    </dgm:pt>
    <dgm:pt modelId="{768A8F1F-0451-4ACF-B96A-A55EE669B509}" type="pres">
      <dgm:prSet presAssocID="{15C8C8D9-BC5A-47FE-ABBF-8A405B11544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A3F37-DB23-47C3-BDF6-DA69E2954A75}" type="pres">
      <dgm:prSet presAssocID="{506849F4-4C09-4066-A400-48DE18A8CB2B}" presName="sibTrans" presStyleCnt="0"/>
      <dgm:spPr/>
      <dgm:t>
        <a:bodyPr/>
        <a:lstStyle/>
        <a:p>
          <a:endParaRPr lang="ru-RU"/>
        </a:p>
      </dgm:t>
    </dgm:pt>
    <dgm:pt modelId="{69014E53-D7B9-4653-8421-C19FEA17DFC0}" type="pres">
      <dgm:prSet presAssocID="{D562DB3F-E2F7-4308-824C-94AC036BF80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770F8-AF8F-4F27-9C13-9AE125C624FC}" type="pres">
      <dgm:prSet presAssocID="{6B16C992-1C41-472B-967B-2D16D9C26A1C}" presName="sibTrans" presStyleCnt="0"/>
      <dgm:spPr/>
      <dgm:t>
        <a:bodyPr/>
        <a:lstStyle/>
        <a:p>
          <a:endParaRPr lang="ru-RU"/>
        </a:p>
      </dgm:t>
    </dgm:pt>
    <dgm:pt modelId="{53E6EB3F-4C2B-4FC9-A426-25B3DA741FAA}" type="pres">
      <dgm:prSet presAssocID="{00C944A4-DA27-499E-9B19-50ED02A3F3D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4C740E-20C7-4537-85EE-2C82C332061A}" srcId="{3A75C4C0-19DD-4E35-9E36-B43B7CF92D25}" destId="{00C944A4-DA27-499E-9B19-50ED02A3F3D8}" srcOrd="3" destOrd="0" parTransId="{16D97A52-FDDA-474C-9353-7391271B27AC}" sibTransId="{D97DB713-D59C-44FF-B31E-CBACAF6E1418}"/>
    <dgm:cxn modelId="{37F2EF6A-BE4C-4C99-8936-DC6400DFB9C4}" srcId="{3A75C4C0-19DD-4E35-9E36-B43B7CF92D25}" destId="{15C8C8D9-BC5A-47FE-ABBF-8A405B115447}" srcOrd="1" destOrd="0" parTransId="{F752807F-40F1-4108-B739-98A9C00DB944}" sibTransId="{506849F4-4C09-4066-A400-48DE18A8CB2B}"/>
    <dgm:cxn modelId="{60417E6A-8D0E-498C-9E2F-D4C0EEE75D68}" type="presOf" srcId="{00C944A4-DA27-499E-9B19-50ED02A3F3D8}" destId="{53E6EB3F-4C2B-4FC9-A426-25B3DA741FAA}" srcOrd="0" destOrd="0" presId="urn:microsoft.com/office/officeart/2005/8/layout/hList6"/>
    <dgm:cxn modelId="{3CF07E09-20FD-47A2-84C6-153ABC0FEF5D}" type="presOf" srcId="{3A75C4C0-19DD-4E35-9E36-B43B7CF92D25}" destId="{7BAF742A-2299-4C25-879F-50C7E4CC0622}" srcOrd="0" destOrd="0" presId="urn:microsoft.com/office/officeart/2005/8/layout/hList6"/>
    <dgm:cxn modelId="{D8668171-13DC-442F-AE70-F95BF0F718B8}" type="presOf" srcId="{D562DB3F-E2F7-4308-824C-94AC036BF80E}" destId="{69014E53-D7B9-4653-8421-C19FEA17DFC0}" srcOrd="0" destOrd="0" presId="urn:microsoft.com/office/officeart/2005/8/layout/hList6"/>
    <dgm:cxn modelId="{9FDC1291-20D8-43D5-A908-9C3AB2A51193}" type="presOf" srcId="{561395C2-A032-4596-AFDB-537DCB5E6C0B}" destId="{595BAD48-E59A-4E23-90EB-3F56A342BBB6}" srcOrd="0" destOrd="0" presId="urn:microsoft.com/office/officeart/2005/8/layout/hList6"/>
    <dgm:cxn modelId="{C1F937D6-FA66-4BCD-882F-95C0B251A748}" type="presOf" srcId="{15C8C8D9-BC5A-47FE-ABBF-8A405B115447}" destId="{768A8F1F-0451-4ACF-B96A-A55EE669B509}" srcOrd="0" destOrd="0" presId="urn:microsoft.com/office/officeart/2005/8/layout/hList6"/>
    <dgm:cxn modelId="{3BCF28D5-F63A-45E5-A47F-F308435D3187}" srcId="{3A75C4C0-19DD-4E35-9E36-B43B7CF92D25}" destId="{561395C2-A032-4596-AFDB-537DCB5E6C0B}" srcOrd="0" destOrd="0" parTransId="{CA9E37CE-0C6F-4C86-B600-D2D1AAC86E58}" sibTransId="{8082C9A6-7484-4E87-A1A8-129D9C4A05D9}"/>
    <dgm:cxn modelId="{15BAB73B-DB4F-4B72-9F96-4E70786F646F}" srcId="{3A75C4C0-19DD-4E35-9E36-B43B7CF92D25}" destId="{D562DB3F-E2F7-4308-824C-94AC036BF80E}" srcOrd="2" destOrd="0" parTransId="{A316E135-E2B8-4725-AF68-12E17D2B1844}" sibTransId="{6B16C992-1C41-472B-967B-2D16D9C26A1C}"/>
    <dgm:cxn modelId="{C1A40714-6E3A-478F-8417-D66E03D5F484}" type="presParOf" srcId="{7BAF742A-2299-4C25-879F-50C7E4CC0622}" destId="{595BAD48-E59A-4E23-90EB-3F56A342BBB6}" srcOrd="0" destOrd="0" presId="urn:microsoft.com/office/officeart/2005/8/layout/hList6"/>
    <dgm:cxn modelId="{E677C224-B6E3-47C7-AAFC-2ABDD85FE1EE}" type="presParOf" srcId="{7BAF742A-2299-4C25-879F-50C7E4CC0622}" destId="{08321019-E874-496C-A2EF-DC6935F8B0CC}" srcOrd="1" destOrd="0" presId="urn:microsoft.com/office/officeart/2005/8/layout/hList6"/>
    <dgm:cxn modelId="{09C6799C-24C2-4AD4-A99E-85AA20433645}" type="presParOf" srcId="{7BAF742A-2299-4C25-879F-50C7E4CC0622}" destId="{768A8F1F-0451-4ACF-B96A-A55EE669B509}" srcOrd="2" destOrd="0" presId="urn:microsoft.com/office/officeart/2005/8/layout/hList6"/>
    <dgm:cxn modelId="{D858AD2B-42B7-4579-9F3C-6EE1112EFC21}" type="presParOf" srcId="{7BAF742A-2299-4C25-879F-50C7E4CC0622}" destId="{BC2A3F37-DB23-47C3-BDF6-DA69E2954A75}" srcOrd="3" destOrd="0" presId="urn:microsoft.com/office/officeart/2005/8/layout/hList6"/>
    <dgm:cxn modelId="{D9F9D40D-B575-4116-B0B1-52983D63379A}" type="presParOf" srcId="{7BAF742A-2299-4C25-879F-50C7E4CC0622}" destId="{69014E53-D7B9-4653-8421-C19FEA17DFC0}" srcOrd="4" destOrd="0" presId="urn:microsoft.com/office/officeart/2005/8/layout/hList6"/>
    <dgm:cxn modelId="{59C4CFE8-1CD4-4A06-8F9D-D878368E375C}" type="presParOf" srcId="{7BAF742A-2299-4C25-879F-50C7E4CC0622}" destId="{E2B770F8-AF8F-4F27-9C13-9AE125C624FC}" srcOrd="5" destOrd="0" presId="urn:microsoft.com/office/officeart/2005/8/layout/hList6"/>
    <dgm:cxn modelId="{0B2ED5C8-454B-420C-A033-A48F6A821C4C}" type="presParOf" srcId="{7BAF742A-2299-4C25-879F-50C7E4CC0622}" destId="{53E6EB3F-4C2B-4FC9-A426-25B3DA741FAA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8642B9-91BB-49D2-BD58-A84ED84A82B3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4997CD-CBC3-41C9-9AB2-24DCE703A6EB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/>
        </a:p>
      </dgm:t>
    </dgm:pt>
    <dgm:pt modelId="{F61C29AD-3703-4D28-9955-19544BF9F1AA}" type="parTrans" cxnId="{AB858BBD-DF54-4F4A-8940-6FA9D4AF9974}">
      <dgm:prSet/>
      <dgm:spPr/>
      <dgm:t>
        <a:bodyPr/>
        <a:lstStyle/>
        <a:p>
          <a:endParaRPr lang="ru-RU"/>
        </a:p>
      </dgm:t>
    </dgm:pt>
    <dgm:pt modelId="{BFB864E1-4B39-4EE6-BBE6-8B326EF0126B}" type="sibTrans" cxnId="{AB858BBD-DF54-4F4A-8940-6FA9D4AF9974}">
      <dgm:prSet/>
      <dgm:spPr/>
      <dgm:t>
        <a:bodyPr/>
        <a:lstStyle/>
        <a:p>
          <a:endParaRPr lang="ru-RU"/>
        </a:p>
      </dgm:t>
    </dgm:pt>
    <dgm:pt modelId="{EAA08F38-9D2C-4282-88B2-BD01A3CA1E6F}">
      <dgm:prSet phldrT="[Текст]" custT="1"/>
      <dgm:spPr/>
      <dgm:t>
        <a:bodyPr/>
        <a:lstStyle/>
        <a:p>
          <a:endParaRPr lang="ru-RU" sz="3200" b="1" dirty="0" smtClean="0"/>
        </a:p>
        <a:p>
          <a:r>
            <a:rPr lang="ru-RU" sz="4000" b="1" dirty="0" smtClean="0"/>
            <a:t>МОУ СШ</a:t>
          </a:r>
        </a:p>
        <a:p>
          <a:r>
            <a:rPr lang="ru-RU" sz="1700" b="1" dirty="0" smtClean="0"/>
            <a:t>Педагоги</a:t>
          </a:r>
        </a:p>
        <a:p>
          <a:r>
            <a:rPr lang="ru-RU" sz="1700" b="1" dirty="0" smtClean="0"/>
            <a:t>Педагог- психолог</a:t>
          </a:r>
        </a:p>
        <a:p>
          <a:r>
            <a:rPr lang="ru-RU" sz="1700" b="1" dirty="0" smtClean="0"/>
            <a:t>Ученики начальных классов</a:t>
          </a:r>
        </a:p>
        <a:p>
          <a:endParaRPr lang="ru-RU" sz="1700" dirty="0" smtClean="0"/>
        </a:p>
        <a:p>
          <a:endParaRPr lang="ru-RU" sz="1700" dirty="0"/>
        </a:p>
      </dgm:t>
    </dgm:pt>
    <dgm:pt modelId="{6D0E2CCD-5CAD-480E-8953-6659662B92D7}" type="parTrans" cxnId="{3C0885B0-035C-4FCF-B9C1-5D060911F4C4}">
      <dgm:prSet/>
      <dgm:spPr/>
      <dgm:t>
        <a:bodyPr/>
        <a:lstStyle/>
        <a:p>
          <a:endParaRPr lang="ru-RU"/>
        </a:p>
      </dgm:t>
    </dgm:pt>
    <dgm:pt modelId="{445A363C-F21E-49F7-8DB3-9C35985375F4}" type="sibTrans" cxnId="{3C0885B0-035C-4FCF-B9C1-5D060911F4C4}">
      <dgm:prSet/>
      <dgm:spPr/>
      <dgm:t>
        <a:bodyPr/>
        <a:lstStyle/>
        <a:p>
          <a:endParaRPr lang="ru-RU"/>
        </a:p>
      </dgm:t>
    </dgm:pt>
    <dgm:pt modelId="{BC2933B5-C8BF-4D82-AD1C-B7232886C02B}">
      <dgm:prSet phldrT="[Текст]" custT="1"/>
      <dgm:spPr/>
      <dgm:t>
        <a:bodyPr/>
        <a:lstStyle/>
        <a:p>
          <a:endParaRPr lang="ru-RU" sz="4000" b="1" smtClean="0"/>
        </a:p>
        <a:p>
          <a:r>
            <a:rPr lang="ru-RU" sz="4000" b="1" smtClean="0"/>
            <a:t>МБДОУ</a:t>
          </a:r>
        </a:p>
        <a:p>
          <a:r>
            <a:rPr lang="ru-RU" sz="1800" b="1" smtClean="0"/>
            <a:t>Воспитатели</a:t>
          </a:r>
        </a:p>
        <a:p>
          <a:r>
            <a:rPr lang="ru-RU" sz="1800" b="1" smtClean="0"/>
            <a:t>Педагог – психолог</a:t>
          </a:r>
        </a:p>
        <a:p>
          <a:r>
            <a:rPr lang="ru-RU" sz="1800" b="1" smtClean="0"/>
            <a:t>Учитель – логопед</a:t>
          </a:r>
        </a:p>
        <a:p>
          <a:r>
            <a:rPr lang="ru-RU" sz="1800" b="1" smtClean="0"/>
            <a:t>Воспитанники</a:t>
          </a:r>
          <a:endParaRPr lang="ru-RU" sz="1800" b="1" dirty="0"/>
        </a:p>
      </dgm:t>
    </dgm:pt>
    <dgm:pt modelId="{BB577593-235F-4C7D-AC64-98144C315A04}" type="parTrans" cxnId="{2FF11B25-4F7B-4C85-B021-22649DD42AD4}">
      <dgm:prSet/>
      <dgm:spPr/>
      <dgm:t>
        <a:bodyPr/>
        <a:lstStyle/>
        <a:p>
          <a:endParaRPr lang="ru-RU"/>
        </a:p>
      </dgm:t>
    </dgm:pt>
    <dgm:pt modelId="{C6BF43E9-0868-491F-97A9-89AF0836ADE7}" type="sibTrans" cxnId="{2FF11B25-4F7B-4C85-B021-22649DD42AD4}">
      <dgm:prSet/>
      <dgm:spPr/>
      <dgm:t>
        <a:bodyPr/>
        <a:lstStyle/>
        <a:p>
          <a:endParaRPr lang="ru-RU"/>
        </a:p>
      </dgm:t>
    </dgm:pt>
    <dgm:pt modelId="{BA99D414-CAA1-4955-87F3-0866254C2312}">
      <dgm:prSet phldrT="[Текст]" custT="1"/>
      <dgm:spPr/>
      <dgm:t>
        <a:bodyPr/>
        <a:lstStyle/>
        <a:p>
          <a:r>
            <a:rPr lang="ru-RU" sz="4000" b="1" smtClean="0"/>
            <a:t>Семья</a:t>
          </a:r>
        </a:p>
        <a:p>
          <a:r>
            <a:rPr lang="ru-RU" sz="1800" b="1" smtClean="0"/>
            <a:t>Родители учеников и воспитанников</a:t>
          </a:r>
          <a:endParaRPr lang="ru-RU" sz="1800" b="1" dirty="0"/>
        </a:p>
      </dgm:t>
    </dgm:pt>
    <dgm:pt modelId="{32AEDD28-8D0E-4F00-B65B-0D751D132C70}" type="parTrans" cxnId="{84E4076C-7B04-4CA3-8BBB-8FFF186B89B4}">
      <dgm:prSet/>
      <dgm:spPr/>
      <dgm:t>
        <a:bodyPr/>
        <a:lstStyle/>
        <a:p>
          <a:endParaRPr lang="ru-RU"/>
        </a:p>
      </dgm:t>
    </dgm:pt>
    <dgm:pt modelId="{7F8004DB-DAD3-4CF7-9182-31D4D953326F}" type="sibTrans" cxnId="{84E4076C-7B04-4CA3-8BBB-8FFF186B89B4}">
      <dgm:prSet/>
      <dgm:spPr/>
      <dgm:t>
        <a:bodyPr/>
        <a:lstStyle/>
        <a:p>
          <a:endParaRPr lang="ru-RU"/>
        </a:p>
      </dgm:t>
    </dgm:pt>
    <dgm:pt modelId="{2631B288-D86D-45B8-9B80-DEDEA1463D81}">
      <dgm:prSet phldrT="[Текст]" custT="1"/>
      <dgm:spPr/>
      <dgm:t>
        <a:bodyPr/>
        <a:lstStyle/>
        <a:p>
          <a:endParaRPr lang="ru-RU" sz="4000" b="1" dirty="0" smtClean="0"/>
        </a:p>
        <a:p>
          <a:endParaRPr lang="ru-RU" sz="4000" b="1" dirty="0" smtClean="0"/>
        </a:p>
        <a:p>
          <a:r>
            <a:rPr lang="ru-RU" sz="4000" b="1" dirty="0" smtClean="0"/>
            <a:t>АФ ННГУ</a:t>
          </a:r>
        </a:p>
        <a:p>
          <a:endParaRPr lang="ru-RU" sz="1800" b="1" dirty="0" smtClean="0"/>
        </a:p>
        <a:p>
          <a:endParaRPr lang="ru-RU" sz="4000" b="1" dirty="0" smtClean="0"/>
        </a:p>
        <a:p>
          <a:endParaRPr lang="ru-RU" sz="4000" b="1" dirty="0"/>
        </a:p>
      </dgm:t>
    </dgm:pt>
    <dgm:pt modelId="{291471A2-7753-495E-A8FF-6F33CCCBF1C9}" type="parTrans" cxnId="{FB110776-FD4F-4216-AA61-7F8BEDB59295}">
      <dgm:prSet/>
      <dgm:spPr/>
      <dgm:t>
        <a:bodyPr/>
        <a:lstStyle/>
        <a:p>
          <a:endParaRPr lang="ru-RU"/>
        </a:p>
      </dgm:t>
    </dgm:pt>
    <dgm:pt modelId="{95543D57-E007-4C14-901A-FC925A9E6606}" type="sibTrans" cxnId="{FB110776-FD4F-4216-AA61-7F8BEDB59295}">
      <dgm:prSet/>
      <dgm:spPr/>
      <dgm:t>
        <a:bodyPr/>
        <a:lstStyle/>
        <a:p>
          <a:endParaRPr lang="ru-RU"/>
        </a:p>
      </dgm:t>
    </dgm:pt>
    <dgm:pt modelId="{A7A67F04-A35F-4164-B15D-A289A60EF087}" type="pres">
      <dgm:prSet presAssocID="{C08642B9-91BB-49D2-BD58-A84ED84A82B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A5B98B-4522-40D3-AD33-81B450AD7AC1}" type="pres">
      <dgm:prSet presAssocID="{C08642B9-91BB-49D2-BD58-A84ED84A82B3}" presName="matrix" presStyleCnt="0"/>
      <dgm:spPr/>
    </dgm:pt>
    <dgm:pt modelId="{6CE8604D-3622-454B-BB53-508F784455F3}" type="pres">
      <dgm:prSet presAssocID="{C08642B9-91BB-49D2-BD58-A84ED84A82B3}" presName="tile1" presStyleLbl="node1" presStyleIdx="0" presStyleCnt="4"/>
      <dgm:spPr/>
      <dgm:t>
        <a:bodyPr/>
        <a:lstStyle/>
        <a:p>
          <a:endParaRPr lang="ru-RU"/>
        </a:p>
      </dgm:t>
    </dgm:pt>
    <dgm:pt modelId="{3827454E-85CE-4977-96B2-125C10D15200}" type="pres">
      <dgm:prSet presAssocID="{C08642B9-91BB-49D2-BD58-A84ED84A82B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CB090-FB4C-42B7-BC5C-9D3E5682A42F}" type="pres">
      <dgm:prSet presAssocID="{C08642B9-91BB-49D2-BD58-A84ED84A82B3}" presName="tile2" presStyleLbl="node1" presStyleIdx="1" presStyleCnt="4"/>
      <dgm:spPr/>
      <dgm:t>
        <a:bodyPr/>
        <a:lstStyle/>
        <a:p>
          <a:endParaRPr lang="ru-RU"/>
        </a:p>
      </dgm:t>
    </dgm:pt>
    <dgm:pt modelId="{41733754-66F9-4438-B728-DDDC0585E139}" type="pres">
      <dgm:prSet presAssocID="{C08642B9-91BB-49D2-BD58-A84ED84A82B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DD0BF8-4CD9-4F95-A603-7F2E760DDB66}" type="pres">
      <dgm:prSet presAssocID="{C08642B9-91BB-49D2-BD58-A84ED84A82B3}" presName="tile3" presStyleLbl="node1" presStyleIdx="2" presStyleCnt="4" custScaleX="103448" custLinFactNeighborX="1724" custLinFactNeighborY="820"/>
      <dgm:spPr/>
      <dgm:t>
        <a:bodyPr/>
        <a:lstStyle/>
        <a:p>
          <a:endParaRPr lang="ru-RU"/>
        </a:p>
      </dgm:t>
    </dgm:pt>
    <dgm:pt modelId="{FAB08C19-74CC-4FD4-B3AF-F2BF322091BE}" type="pres">
      <dgm:prSet presAssocID="{C08642B9-91BB-49D2-BD58-A84ED84A82B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9BF7FC-CE50-4714-8A75-4846962523C5}" type="pres">
      <dgm:prSet presAssocID="{C08642B9-91BB-49D2-BD58-A84ED84A82B3}" presName="tile4" presStyleLbl="node1" presStyleIdx="3" presStyleCnt="4"/>
      <dgm:spPr/>
      <dgm:t>
        <a:bodyPr/>
        <a:lstStyle/>
        <a:p>
          <a:endParaRPr lang="ru-RU"/>
        </a:p>
      </dgm:t>
    </dgm:pt>
    <dgm:pt modelId="{76B761DE-FF8B-4932-8E31-E64A5023C3F4}" type="pres">
      <dgm:prSet presAssocID="{C08642B9-91BB-49D2-BD58-A84ED84A82B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8AA868-DDF7-49F5-B042-F0AC49A36635}" type="pres">
      <dgm:prSet presAssocID="{C08642B9-91BB-49D2-BD58-A84ED84A82B3}" presName="centerTile" presStyleLbl="fgShp" presStyleIdx="0" presStyleCnt="1" custScaleX="68975" custScaleY="161699" custLinFactNeighborX="8" custLinFactNeighborY="1374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97B0EECB-DB48-4994-879B-92583DCE1A3E}" type="presOf" srcId="{EAA08F38-9D2C-4282-88B2-BD01A3CA1E6F}" destId="{3827454E-85CE-4977-96B2-125C10D15200}" srcOrd="1" destOrd="0" presId="urn:microsoft.com/office/officeart/2005/8/layout/matrix1"/>
    <dgm:cxn modelId="{5A9DA8A3-2ED6-42B6-8556-5CEB0C808A50}" type="presOf" srcId="{BA99D414-CAA1-4955-87F3-0866254C2312}" destId="{47DD0BF8-4CD9-4F95-A603-7F2E760DDB66}" srcOrd="0" destOrd="0" presId="urn:microsoft.com/office/officeart/2005/8/layout/matrix1"/>
    <dgm:cxn modelId="{73597D2D-B9E6-4EF2-B781-BBEF4D5633B8}" type="presOf" srcId="{BC2933B5-C8BF-4D82-AD1C-B7232886C02B}" destId="{41733754-66F9-4438-B728-DDDC0585E139}" srcOrd="1" destOrd="0" presId="urn:microsoft.com/office/officeart/2005/8/layout/matrix1"/>
    <dgm:cxn modelId="{1ECF528F-4BFD-4327-BE48-24145F1AD8B7}" type="presOf" srcId="{BC2933B5-C8BF-4D82-AD1C-B7232886C02B}" destId="{44ECB090-FB4C-42B7-BC5C-9D3E5682A42F}" srcOrd="0" destOrd="0" presId="urn:microsoft.com/office/officeart/2005/8/layout/matrix1"/>
    <dgm:cxn modelId="{AB858BBD-DF54-4F4A-8940-6FA9D4AF9974}" srcId="{C08642B9-91BB-49D2-BD58-A84ED84A82B3}" destId="{484997CD-CBC3-41C9-9AB2-24DCE703A6EB}" srcOrd="0" destOrd="0" parTransId="{F61C29AD-3703-4D28-9955-19544BF9F1AA}" sibTransId="{BFB864E1-4B39-4EE6-BBE6-8B326EF0126B}"/>
    <dgm:cxn modelId="{FB110776-FD4F-4216-AA61-7F8BEDB59295}" srcId="{484997CD-CBC3-41C9-9AB2-24DCE703A6EB}" destId="{2631B288-D86D-45B8-9B80-DEDEA1463D81}" srcOrd="3" destOrd="0" parTransId="{291471A2-7753-495E-A8FF-6F33CCCBF1C9}" sibTransId="{95543D57-E007-4C14-901A-FC925A9E6606}"/>
    <dgm:cxn modelId="{E8E91759-DFB0-4C3F-9D1E-9DD04C00B298}" type="presOf" srcId="{EAA08F38-9D2C-4282-88B2-BD01A3CA1E6F}" destId="{6CE8604D-3622-454B-BB53-508F784455F3}" srcOrd="0" destOrd="0" presId="urn:microsoft.com/office/officeart/2005/8/layout/matrix1"/>
    <dgm:cxn modelId="{3C0885B0-035C-4FCF-B9C1-5D060911F4C4}" srcId="{484997CD-CBC3-41C9-9AB2-24DCE703A6EB}" destId="{EAA08F38-9D2C-4282-88B2-BD01A3CA1E6F}" srcOrd="0" destOrd="0" parTransId="{6D0E2CCD-5CAD-480E-8953-6659662B92D7}" sibTransId="{445A363C-F21E-49F7-8DB3-9C35985375F4}"/>
    <dgm:cxn modelId="{2FF11B25-4F7B-4C85-B021-22649DD42AD4}" srcId="{484997CD-CBC3-41C9-9AB2-24DCE703A6EB}" destId="{BC2933B5-C8BF-4D82-AD1C-B7232886C02B}" srcOrd="1" destOrd="0" parTransId="{BB577593-235F-4C7D-AC64-98144C315A04}" sibTransId="{C6BF43E9-0868-491F-97A9-89AF0836ADE7}"/>
    <dgm:cxn modelId="{37C220A0-A802-4013-A2AA-BFA513E32883}" type="presOf" srcId="{BA99D414-CAA1-4955-87F3-0866254C2312}" destId="{FAB08C19-74CC-4FD4-B3AF-F2BF322091BE}" srcOrd="1" destOrd="0" presId="urn:microsoft.com/office/officeart/2005/8/layout/matrix1"/>
    <dgm:cxn modelId="{B8D8B175-6827-45A9-8E55-B22C067CADCA}" type="presOf" srcId="{2631B288-D86D-45B8-9B80-DEDEA1463D81}" destId="{76B761DE-FF8B-4932-8E31-E64A5023C3F4}" srcOrd="1" destOrd="0" presId="urn:microsoft.com/office/officeart/2005/8/layout/matrix1"/>
    <dgm:cxn modelId="{84E4076C-7B04-4CA3-8BBB-8FFF186B89B4}" srcId="{484997CD-CBC3-41C9-9AB2-24DCE703A6EB}" destId="{BA99D414-CAA1-4955-87F3-0866254C2312}" srcOrd="2" destOrd="0" parTransId="{32AEDD28-8D0E-4F00-B65B-0D751D132C70}" sibTransId="{7F8004DB-DAD3-4CF7-9182-31D4D953326F}"/>
    <dgm:cxn modelId="{90932454-C252-474D-8270-007F982A7829}" type="presOf" srcId="{484997CD-CBC3-41C9-9AB2-24DCE703A6EB}" destId="{928AA868-DDF7-49F5-B042-F0AC49A36635}" srcOrd="0" destOrd="0" presId="urn:microsoft.com/office/officeart/2005/8/layout/matrix1"/>
    <dgm:cxn modelId="{470DBE3F-59B9-4AF6-A295-F7362098CE55}" type="presOf" srcId="{C08642B9-91BB-49D2-BD58-A84ED84A82B3}" destId="{A7A67F04-A35F-4164-B15D-A289A60EF087}" srcOrd="0" destOrd="0" presId="urn:microsoft.com/office/officeart/2005/8/layout/matrix1"/>
    <dgm:cxn modelId="{E4FF6702-BE16-4D03-B4A2-1ECFCE2E400D}" type="presOf" srcId="{2631B288-D86D-45B8-9B80-DEDEA1463D81}" destId="{E29BF7FC-CE50-4714-8A75-4846962523C5}" srcOrd="0" destOrd="0" presId="urn:microsoft.com/office/officeart/2005/8/layout/matrix1"/>
    <dgm:cxn modelId="{75D41CB9-C766-4A6A-B1ED-8C128B879EAF}" type="presParOf" srcId="{A7A67F04-A35F-4164-B15D-A289A60EF087}" destId="{5FA5B98B-4522-40D3-AD33-81B450AD7AC1}" srcOrd="0" destOrd="0" presId="urn:microsoft.com/office/officeart/2005/8/layout/matrix1"/>
    <dgm:cxn modelId="{3548F4B7-9157-43AA-AE3C-22C5775683C2}" type="presParOf" srcId="{5FA5B98B-4522-40D3-AD33-81B450AD7AC1}" destId="{6CE8604D-3622-454B-BB53-508F784455F3}" srcOrd="0" destOrd="0" presId="urn:microsoft.com/office/officeart/2005/8/layout/matrix1"/>
    <dgm:cxn modelId="{D4F8D89E-AE30-4623-A7FE-1964C27D2616}" type="presParOf" srcId="{5FA5B98B-4522-40D3-AD33-81B450AD7AC1}" destId="{3827454E-85CE-4977-96B2-125C10D15200}" srcOrd="1" destOrd="0" presId="urn:microsoft.com/office/officeart/2005/8/layout/matrix1"/>
    <dgm:cxn modelId="{F098D07C-988E-4FC0-AB9A-FFF1C9C1C509}" type="presParOf" srcId="{5FA5B98B-4522-40D3-AD33-81B450AD7AC1}" destId="{44ECB090-FB4C-42B7-BC5C-9D3E5682A42F}" srcOrd="2" destOrd="0" presId="urn:microsoft.com/office/officeart/2005/8/layout/matrix1"/>
    <dgm:cxn modelId="{61532EDB-F800-4675-B55B-ABBBD9E62F32}" type="presParOf" srcId="{5FA5B98B-4522-40D3-AD33-81B450AD7AC1}" destId="{41733754-66F9-4438-B728-DDDC0585E139}" srcOrd="3" destOrd="0" presId="urn:microsoft.com/office/officeart/2005/8/layout/matrix1"/>
    <dgm:cxn modelId="{B065D3CE-BAF9-4523-BDE3-BBFDD5784A7E}" type="presParOf" srcId="{5FA5B98B-4522-40D3-AD33-81B450AD7AC1}" destId="{47DD0BF8-4CD9-4F95-A603-7F2E760DDB66}" srcOrd="4" destOrd="0" presId="urn:microsoft.com/office/officeart/2005/8/layout/matrix1"/>
    <dgm:cxn modelId="{8404DD35-3FE6-427D-A88A-662F15209ACF}" type="presParOf" srcId="{5FA5B98B-4522-40D3-AD33-81B450AD7AC1}" destId="{FAB08C19-74CC-4FD4-B3AF-F2BF322091BE}" srcOrd="5" destOrd="0" presId="urn:microsoft.com/office/officeart/2005/8/layout/matrix1"/>
    <dgm:cxn modelId="{3C7D2461-960D-4C5E-BAED-FC68F1F17422}" type="presParOf" srcId="{5FA5B98B-4522-40D3-AD33-81B450AD7AC1}" destId="{E29BF7FC-CE50-4714-8A75-4846962523C5}" srcOrd="6" destOrd="0" presId="urn:microsoft.com/office/officeart/2005/8/layout/matrix1"/>
    <dgm:cxn modelId="{7CB47C55-40EE-4018-AAE2-CF5FE9E7148F}" type="presParOf" srcId="{5FA5B98B-4522-40D3-AD33-81B450AD7AC1}" destId="{76B761DE-FF8B-4932-8E31-E64A5023C3F4}" srcOrd="7" destOrd="0" presId="urn:microsoft.com/office/officeart/2005/8/layout/matrix1"/>
    <dgm:cxn modelId="{CAD5BA7E-35F1-4693-8DC2-D8EC04F43103}" type="presParOf" srcId="{A7A67F04-A35F-4164-B15D-A289A60EF087}" destId="{928AA868-DDF7-49F5-B042-F0AC49A3663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754E6D-77EE-4393-8C20-0DADFFAC7E4F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652199-23D5-475A-B64D-2241C9EFBD87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Воспитанники</a:t>
          </a:r>
          <a:endParaRPr lang="ru-RU" b="1" dirty="0">
            <a:solidFill>
              <a:schemeClr val="tx1"/>
            </a:solidFill>
          </a:endParaRPr>
        </a:p>
      </dgm:t>
    </dgm:pt>
    <dgm:pt modelId="{BA60FE48-BE8D-4C3E-A220-1E120695B968}" type="parTrans" cxnId="{EEF86C5C-4FE9-4A2B-8727-E19E06FE4EB6}">
      <dgm:prSet/>
      <dgm:spPr/>
      <dgm:t>
        <a:bodyPr/>
        <a:lstStyle/>
        <a:p>
          <a:endParaRPr lang="ru-RU"/>
        </a:p>
      </dgm:t>
    </dgm:pt>
    <dgm:pt modelId="{F254D1DE-1FB7-48C9-94D0-AAF8E14AE044}" type="sibTrans" cxnId="{EEF86C5C-4FE9-4A2B-8727-E19E06FE4EB6}">
      <dgm:prSet/>
      <dgm:spPr/>
      <dgm:t>
        <a:bodyPr/>
        <a:lstStyle/>
        <a:p>
          <a:endParaRPr lang="ru-RU"/>
        </a:p>
      </dgm:t>
    </dgm:pt>
    <dgm:pt modelId="{BEAC92A1-63FD-471C-968F-AE7E2FB404C9}">
      <dgm:prSet phldrT="[Текст]" custT="1"/>
      <dgm:spPr/>
      <dgm:t>
        <a:bodyPr/>
        <a:lstStyle/>
        <a:p>
          <a:r>
            <a:rPr lang="ru-RU" sz="1400" dirty="0" smtClean="0"/>
            <a:t>Закрепляли знания о малых формах русского народного творчества;</a:t>
          </a:r>
          <a:endParaRPr lang="ru-RU" sz="1400" dirty="0"/>
        </a:p>
      </dgm:t>
    </dgm:pt>
    <dgm:pt modelId="{58D37A03-D58C-4EBD-ACEE-7D7E0ED69C91}" type="parTrans" cxnId="{C7A40487-3EF5-4B4D-93DE-D0D548339C5D}">
      <dgm:prSet/>
      <dgm:spPr/>
      <dgm:t>
        <a:bodyPr/>
        <a:lstStyle/>
        <a:p>
          <a:endParaRPr lang="ru-RU"/>
        </a:p>
      </dgm:t>
    </dgm:pt>
    <dgm:pt modelId="{0B7C82C6-ACF0-488D-9193-E371BCCC2AA8}" type="sibTrans" cxnId="{C7A40487-3EF5-4B4D-93DE-D0D548339C5D}">
      <dgm:prSet/>
      <dgm:spPr/>
      <dgm:t>
        <a:bodyPr/>
        <a:lstStyle/>
        <a:p>
          <a:endParaRPr lang="ru-RU"/>
        </a:p>
      </dgm:t>
    </dgm:pt>
    <dgm:pt modelId="{90B7D9B2-40B0-4850-A31C-498047E2054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/>
              </a:solidFill>
            </a:rPr>
            <a:t>Педагоги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/>
              </a:solidFill>
            </a:rPr>
            <a:t>и специалисты МБДОУ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dirty="0">
            <a:solidFill>
              <a:schemeClr val="tx1"/>
            </a:solidFill>
          </a:endParaRPr>
        </a:p>
      </dgm:t>
    </dgm:pt>
    <dgm:pt modelId="{08F464DD-1A2C-4D57-AF8E-E61F8CB1F58E}" type="parTrans" cxnId="{B25DBD7C-33DD-4800-8DD8-7CA8FCDD19C1}">
      <dgm:prSet/>
      <dgm:spPr/>
      <dgm:t>
        <a:bodyPr/>
        <a:lstStyle/>
        <a:p>
          <a:endParaRPr lang="ru-RU"/>
        </a:p>
      </dgm:t>
    </dgm:pt>
    <dgm:pt modelId="{81067D7E-7309-4A7B-A4ED-CFBAA8186222}" type="sibTrans" cxnId="{B25DBD7C-33DD-4800-8DD8-7CA8FCDD19C1}">
      <dgm:prSet/>
      <dgm:spPr/>
      <dgm:t>
        <a:bodyPr/>
        <a:lstStyle/>
        <a:p>
          <a:endParaRPr lang="ru-RU"/>
        </a:p>
      </dgm:t>
    </dgm:pt>
    <dgm:pt modelId="{EBE41B2A-2E86-4F09-BC6D-F0C40EC3F752}">
      <dgm:prSet phldrT="[Текст]" custT="1"/>
      <dgm:spPr/>
      <dgm:t>
        <a:bodyPr/>
        <a:lstStyle/>
        <a:p>
          <a:r>
            <a:rPr lang="ru-RU" sz="1400" dirty="0" smtClean="0"/>
            <a:t>Познакомились с инновационными формами работы: сетевой проект, различные сервисы и приложения;</a:t>
          </a:r>
          <a:endParaRPr lang="ru-RU" sz="1400" dirty="0"/>
        </a:p>
      </dgm:t>
    </dgm:pt>
    <dgm:pt modelId="{5ABA584D-DD42-47A3-A9EC-7D105898BF0F}" type="parTrans" cxnId="{F51CBD81-6D6F-4909-A77D-F8C249438728}">
      <dgm:prSet/>
      <dgm:spPr/>
      <dgm:t>
        <a:bodyPr/>
        <a:lstStyle/>
        <a:p>
          <a:endParaRPr lang="ru-RU"/>
        </a:p>
      </dgm:t>
    </dgm:pt>
    <dgm:pt modelId="{C3A3019A-2631-4E03-9D5D-2420B6F5EC51}" type="sibTrans" cxnId="{F51CBD81-6D6F-4909-A77D-F8C249438728}">
      <dgm:prSet/>
      <dgm:spPr/>
      <dgm:t>
        <a:bodyPr/>
        <a:lstStyle/>
        <a:p>
          <a:endParaRPr lang="ru-RU"/>
        </a:p>
      </dgm:t>
    </dgm:pt>
    <dgm:pt modelId="{0B700BF9-A2F9-4922-8DB7-D5DB3397249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Семья</a:t>
          </a:r>
          <a:endParaRPr lang="ru-RU" b="1" dirty="0">
            <a:solidFill>
              <a:schemeClr val="tx1"/>
            </a:solidFill>
          </a:endParaRPr>
        </a:p>
      </dgm:t>
    </dgm:pt>
    <dgm:pt modelId="{8C84C8D1-4484-4279-8225-F174B7DECDDE}" type="parTrans" cxnId="{EF863D22-CDEE-4AA9-B32C-253C2923FBE3}">
      <dgm:prSet/>
      <dgm:spPr/>
      <dgm:t>
        <a:bodyPr/>
        <a:lstStyle/>
        <a:p>
          <a:endParaRPr lang="ru-RU"/>
        </a:p>
      </dgm:t>
    </dgm:pt>
    <dgm:pt modelId="{EB6AA6DD-E90F-4BC2-A1C0-4730B9F8297E}" type="sibTrans" cxnId="{EF863D22-CDEE-4AA9-B32C-253C2923FBE3}">
      <dgm:prSet/>
      <dgm:spPr/>
      <dgm:t>
        <a:bodyPr/>
        <a:lstStyle/>
        <a:p>
          <a:endParaRPr lang="ru-RU"/>
        </a:p>
      </dgm:t>
    </dgm:pt>
    <dgm:pt modelId="{1AC1E107-3605-4C86-A9F8-6D882CFF30A6}">
      <dgm:prSet phldrT="[Текст]"/>
      <dgm:spPr/>
      <dgm:t>
        <a:bodyPr/>
        <a:lstStyle/>
        <a:p>
          <a:r>
            <a:rPr lang="ru-RU" dirty="0" smtClean="0"/>
            <a:t>Познакомились с возможностями безопасных интернет – игр, </a:t>
          </a:r>
          <a:r>
            <a:rPr lang="ru-RU" dirty="0" err="1" smtClean="0"/>
            <a:t>квестов</a:t>
          </a:r>
          <a:r>
            <a:rPr lang="ru-RU" dirty="0" smtClean="0"/>
            <a:t>;</a:t>
          </a:r>
          <a:endParaRPr lang="ru-RU" dirty="0"/>
        </a:p>
      </dgm:t>
    </dgm:pt>
    <dgm:pt modelId="{3D558422-6DFB-4764-9D44-44C75AEB3DD7}" type="parTrans" cxnId="{A661DC21-1988-4704-8772-68B38412F9CA}">
      <dgm:prSet/>
      <dgm:spPr/>
      <dgm:t>
        <a:bodyPr/>
        <a:lstStyle/>
        <a:p>
          <a:endParaRPr lang="ru-RU"/>
        </a:p>
      </dgm:t>
    </dgm:pt>
    <dgm:pt modelId="{78ABD2B6-50B7-40FB-AEDC-533FFD8EB3D0}" type="sibTrans" cxnId="{A661DC21-1988-4704-8772-68B38412F9CA}">
      <dgm:prSet/>
      <dgm:spPr/>
      <dgm:t>
        <a:bodyPr/>
        <a:lstStyle/>
        <a:p>
          <a:endParaRPr lang="ru-RU"/>
        </a:p>
      </dgm:t>
    </dgm:pt>
    <dgm:pt modelId="{53D46E7B-A0EA-4810-86F5-0EB931A91F06}">
      <dgm:prSet phldrT="[Текст]" custT="1"/>
      <dgm:spPr/>
      <dgm:t>
        <a:bodyPr/>
        <a:lstStyle/>
        <a:p>
          <a:r>
            <a:rPr lang="ru-RU" sz="1400" dirty="0" smtClean="0"/>
            <a:t>Работали с загадками: учились подбирать отгадки, сочинять загадки самостоятельно;</a:t>
          </a:r>
          <a:endParaRPr lang="ru-RU" sz="1400" dirty="0"/>
        </a:p>
      </dgm:t>
    </dgm:pt>
    <dgm:pt modelId="{83946C82-12F7-4C7F-98F3-063CDB5F6F81}" type="parTrans" cxnId="{E97C1409-6761-414C-8546-A15FF838B694}">
      <dgm:prSet/>
      <dgm:spPr/>
      <dgm:t>
        <a:bodyPr/>
        <a:lstStyle/>
        <a:p>
          <a:endParaRPr lang="ru-RU"/>
        </a:p>
      </dgm:t>
    </dgm:pt>
    <dgm:pt modelId="{C4E751A0-44AA-4274-B898-529EAABD7A16}" type="sibTrans" cxnId="{E97C1409-6761-414C-8546-A15FF838B694}">
      <dgm:prSet/>
      <dgm:spPr/>
      <dgm:t>
        <a:bodyPr/>
        <a:lstStyle/>
        <a:p>
          <a:endParaRPr lang="ru-RU"/>
        </a:p>
      </dgm:t>
    </dgm:pt>
    <dgm:pt modelId="{697F5F47-DFD6-42AB-9545-B9913813C60D}">
      <dgm:prSet phldrT="[Текст]" custT="1"/>
      <dgm:spPr/>
      <dgm:t>
        <a:bodyPr/>
        <a:lstStyle/>
        <a:p>
          <a:r>
            <a:rPr lang="ru-RU" sz="1400" dirty="0" smtClean="0"/>
            <a:t>Знакомились с пословицами и поговорками, с их смысловым содержанием;</a:t>
          </a:r>
          <a:endParaRPr lang="ru-RU" sz="1400" dirty="0"/>
        </a:p>
      </dgm:t>
    </dgm:pt>
    <dgm:pt modelId="{53DDDC0E-FE05-4DD6-B984-5C15D685BDD1}" type="parTrans" cxnId="{1EF1DE2D-2113-4217-AF50-316DA4EA0698}">
      <dgm:prSet/>
      <dgm:spPr/>
      <dgm:t>
        <a:bodyPr/>
        <a:lstStyle/>
        <a:p>
          <a:endParaRPr lang="ru-RU"/>
        </a:p>
      </dgm:t>
    </dgm:pt>
    <dgm:pt modelId="{058CE201-5ABB-4F34-9E00-C495370FAC56}" type="sibTrans" cxnId="{1EF1DE2D-2113-4217-AF50-316DA4EA0698}">
      <dgm:prSet/>
      <dgm:spPr/>
      <dgm:t>
        <a:bodyPr/>
        <a:lstStyle/>
        <a:p>
          <a:endParaRPr lang="ru-RU"/>
        </a:p>
      </dgm:t>
    </dgm:pt>
    <dgm:pt modelId="{1589CB87-7052-41A2-91F9-EF848B7B429D}">
      <dgm:prSet phldrT="[Текст]" custT="1"/>
      <dgm:spPr/>
      <dgm:t>
        <a:bodyPr/>
        <a:lstStyle/>
        <a:p>
          <a:r>
            <a:rPr lang="ru-RU" sz="1400" dirty="0" smtClean="0"/>
            <a:t>Знакомились с новыми скороговорками, учились быстро их произносить;</a:t>
          </a:r>
          <a:endParaRPr lang="ru-RU" sz="1400" dirty="0"/>
        </a:p>
      </dgm:t>
    </dgm:pt>
    <dgm:pt modelId="{DFFD2A06-9A3B-4F8E-9D95-84B0248BCB30}" type="parTrans" cxnId="{B65314A7-2545-4F75-A86A-05D9581520E1}">
      <dgm:prSet/>
      <dgm:spPr/>
      <dgm:t>
        <a:bodyPr/>
        <a:lstStyle/>
        <a:p>
          <a:endParaRPr lang="ru-RU"/>
        </a:p>
      </dgm:t>
    </dgm:pt>
    <dgm:pt modelId="{B41E3B5A-8717-4516-8AAA-E9E5773BE95F}" type="sibTrans" cxnId="{B65314A7-2545-4F75-A86A-05D9581520E1}">
      <dgm:prSet/>
      <dgm:spPr/>
      <dgm:t>
        <a:bodyPr/>
        <a:lstStyle/>
        <a:p>
          <a:endParaRPr lang="ru-RU"/>
        </a:p>
      </dgm:t>
    </dgm:pt>
    <dgm:pt modelId="{DABC6D5B-7582-4A54-9C40-76E38E1249C1}">
      <dgm:prSet phldrT="[Текст]" custT="1"/>
      <dgm:spPr/>
      <dgm:t>
        <a:bodyPr/>
        <a:lstStyle/>
        <a:p>
          <a:r>
            <a:rPr lang="ru-RU" sz="1400" dirty="0" smtClean="0"/>
            <a:t>Знакомились  с новыми словами.</a:t>
          </a:r>
          <a:endParaRPr lang="ru-RU" sz="1400" dirty="0"/>
        </a:p>
      </dgm:t>
    </dgm:pt>
    <dgm:pt modelId="{D8C27B07-B1A5-4EAA-ABFD-5F8CE8631C7D}" type="parTrans" cxnId="{AD75DA62-4AAC-49B8-9D15-9C7D0DACA911}">
      <dgm:prSet/>
      <dgm:spPr/>
      <dgm:t>
        <a:bodyPr/>
        <a:lstStyle/>
        <a:p>
          <a:endParaRPr lang="ru-RU"/>
        </a:p>
      </dgm:t>
    </dgm:pt>
    <dgm:pt modelId="{6742D446-654D-426C-ADAD-8934A16FF099}" type="sibTrans" cxnId="{AD75DA62-4AAC-49B8-9D15-9C7D0DACA911}">
      <dgm:prSet/>
      <dgm:spPr/>
      <dgm:t>
        <a:bodyPr/>
        <a:lstStyle/>
        <a:p>
          <a:endParaRPr lang="ru-RU"/>
        </a:p>
      </dgm:t>
    </dgm:pt>
    <dgm:pt modelId="{902B1456-2342-411E-9A9E-8410865BBAF8}">
      <dgm:prSet phldrT="[Текст]" custT="1"/>
      <dgm:spPr/>
      <dgm:t>
        <a:bodyPr/>
        <a:lstStyle/>
        <a:p>
          <a:r>
            <a:rPr lang="ru-RU" sz="1400" dirty="0" smtClean="0"/>
            <a:t>Развивали социальные навыки, навыки </a:t>
          </a:r>
          <a:r>
            <a:rPr lang="ru-RU" sz="1400" dirty="0" err="1" smtClean="0"/>
            <a:t>командообразования</a:t>
          </a:r>
          <a:r>
            <a:rPr lang="ru-RU" sz="1400" dirty="0" smtClean="0"/>
            <a:t>.</a:t>
          </a:r>
          <a:endParaRPr lang="ru-RU" sz="1400" dirty="0"/>
        </a:p>
      </dgm:t>
    </dgm:pt>
    <dgm:pt modelId="{D0AC0629-A696-4992-9B71-B3FD76CCC6E2}" type="parTrans" cxnId="{D9881EDA-6766-4459-B11F-A922EC2A730A}">
      <dgm:prSet/>
      <dgm:spPr/>
      <dgm:t>
        <a:bodyPr/>
        <a:lstStyle/>
        <a:p>
          <a:endParaRPr lang="ru-RU"/>
        </a:p>
      </dgm:t>
    </dgm:pt>
    <dgm:pt modelId="{0BD0331C-F400-47C4-A564-B647421938A6}" type="sibTrans" cxnId="{D9881EDA-6766-4459-B11F-A922EC2A730A}">
      <dgm:prSet/>
      <dgm:spPr/>
      <dgm:t>
        <a:bodyPr/>
        <a:lstStyle/>
        <a:p>
          <a:endParaRPr lang="ru-RU"/>
        </a:p>
      </dgm:t>
    </dgm:pt>
    <dgm:pt modelId="{42B71E40-0CFF-4F3C-A6B0-EA342E03A92F}">
      <dgm:prSet phldrT="[Текст]" custT="1"/>
      <dgm:spPr/>
      <dgm:t>
        <a:bodyPr/>
        <a:lstStyle/>
        <a:p>
          <a:r>
            <a:rPr lang="ru-RU" sz="1400" dirty="0" smtClean="0"/>
            <a:t>Освоили и подготовили новый вариант наглядно – дидактического пособия – </a:t>
          </a:r>
          <a:r>
            <a:rPr lang="ru-RU" sz="1400" dirty="0" err="1" smtClean="0"/>
            <a:t>лэпбук</a:t>
          </a:r>
          <a:r>
            <a:rPr lang="ru-RU" sz="1400" dirty="0" smtClean="0"/>
            <a:t>;</a:t>
          </a:r>
          <a:endParaRPr lang="ru-RU" sz="1400" dirty="0"/>
        </a:p>
      </dgm:t>
    </dgm:pt>
    <dgm:pt modelId="{B0004837-4107-4FF9-8221-F713574CF1A5}" type="parTrans" cxnId="{7A749BBF-B2C9-4AF6-98EB-ED6CF757DEFA}">
      <dgm:prSet/>
      <dgm:spPr/>
      <dgm:t>
        <a:bodyPr/>
        <a:lstStyle/>
        <a:p>
          <a:endParaRPr lang="ru-RU"/>
        </a:p>
      </dgm:t>
    </dgm:pt>
    <dgm:pt modelId="{43F80808-7605-4583-BE62-8938949C7D2F}" type="sibTrans" cxnId="{7A749BBF-B2C9-4AF6-98EB-ED6CF757DEFA}">
      <dgm:prSet/>
      <dgm:spPr/>
      <dgm:t>
        <a:bodyPr/>
        <a:lstStyle/>
        <a:p>
          <a:endParaRPr lang="ru-RU"/>
        </a:p>
      </dgm:t>
    </dgm:pt>
    <dgm:pt modelId="{4B810730-5B32-484E-BFC5-5641F5CD6039}">
      <dgm:prSet phldrT="[Текст]" custT="1"/>
      <dgm:spPr/>
      <dgm:t>
        <a:bodyPr/>
        <a:lstStyle/>
        <a:p>
          <a:r>
            <a:rPr lang="ru-RU" sz="1400" dirty="0" smtClean="0"/>
            <a:t>Получили навыки проектной деятельности (планирование, условия реализации, определение актуальной темы и </a:t>
          </a:r>
          <a:r>
            <a:rPr lang="ru-RU" sz="1400" dirty="0" err="1" smtClean="0"/>
            <a:t>тд</a:t>
          </a:r>
          <a:r>
            <a:rPr lang="ru-RU" sz="1400" dirty="0" smtClean="0"/>
            <a:t>.);</a:t>
          </a:r>
          <a:endParaRPr lang="ru-RU" sz="1400" dirty="0"/>
        </a:p>
      </dgm:t>
    </dgm:pt>
    <dgm:pt modelId="{D7258616-CB37-4E68-98E6-90C3417882A4}" type="parTrans" cxnId="{771E083D-3C74-4DCB-B635-26A994CCB629}">
      <dgm:prSet/>
      <dgm:spPr/>
      <dgm:t>
        <a:bodyPr/>
        <a:lstStyle/>
        <a:p>
          <a:endParaRPr lang="ru-RU"/>
        </a:p>
      </dgm:t>
    </dgm:pt>
    <dgm:pt modelId="{C5A97B32-E7DE-4382-A226-481836F35652}" type="sibTrans" cxnId="{771E083D-3C74-4DCB-B635-26A994CCB629}">
      <dgm:prSet/>
      <dgm:spPr/>
      <dgm:t>
        <a:bodyPr/>
        <a:lstStyle/>
        <a:p>
          <a:endParaRPr lang="ru-RU"/>
        </a:p>
      </dgm:t>
    </dgm:pt>
    <dgm:pt modelId="{E4E6EDBD-07C0-4E97-AAA7-1582B0E821FE}">
      <dgm:prSet phldrT="[Текст]" custT="1"/>
      <dgm:spPr/>
      <dgm:t>
        <a:bodyPr/>
        <a:lstStyle/>
        <a:p>
          <a:r>
            <a:rPr lang="ru-RU" sz="1400" dirty="0" smtClean="0"/>
            <a:t>Получили большое количество практического материала для профессиональной деятельности.</a:t>
          </a:r>
          <a:endParaRPr lang="ru-RU" sz="1400" dirty="0"/>
        </a:p>
      </dgm:t>
    </dgm:pt>
    <dgm:pt modelId="{D6D5A678-528B-4BBA-A1C8-D5A12D0C9CD9}" type="parTrans" cxnId="{22B9F392-BDE7-49FD-8EFA-29A1975221D9}">
      <dgm:prSet/>
      <dgm:spPr/>
      <dgm:t>
        <a:bodyPr/>
        <a:lstStyle/>
        <a:p>
          <a:endParaRPr lang="ru-RU"/>
        </a:p>
      </dgm:t>
    </dgm:pt>
    <dgm:pt modelId="{BB705E57-B36F-4E8A-A513-688EC3D5C176}" type="sibTrans" cxnId="{22B9F392-BDE7-49FD-8EFA-29A1975221D9}">
      <dgm:prSet/>
      <dgm:spPr/>
      <dgm:t>
        <a:bodyPr/>
        <a:lstStyle/>
        <a:p>
          <a:endParaRPr lang="ru-RU"/>
        </a:p>
      </dgm:t>
    </dgm:pt>
    <dgm:pt modelId="{E037D21D-51EC-4BFC-BD4B-ECD7EDE1EF81}">
      <dgm:prSet phldrT="[Текст]"/>
      <dgm:spPr/>
      <dgm:t>
        <a:bodyPr/>
        <a:lstStyle/>
        <a:p>
          <a:r>
            <a:rPr lang="ru-RU" dirty="0" smtClean="0"/>
            <a:t>Получили возможность эффективного взаимодействия с воспитателем группы;</a:t>
          </a:r>
          <a:endParaRPr lang="ru-RU" dirty="0"/>
        </a:p>
      </dgm:t>
    </dgm:pt>
    <dgm:pt modelId="{6D9EA753-8669-4662-96D0-3EE513AD5FED}" type="parTrans" cxnId="{504C4E7F-6692-48B4-9CB5-1F3EDA9C9DB8}">
      <dgm:prSet/>
      <dgm:spPr/>
      <dgm:t>
        <a:bodyPr/>
        <a:lstStyle/>
        <a:p>
          <a:endParaRPr lang="ru-RU"/>
        </a:p>
      </dgm:t>
    </dgm:pt>
    <dgm:pt modelId="{EAA42CFA-3B20-406D-AB21-6E8B0F39AA45}" type="sibTrans" cxnId="{504C4E7F-6692-48B4-9CB5-1F3EDA9C9DB8}">
      <dgm:prSet/>
      <dgm:spPr/>
      <dgm:t>
        <a:bodyPr/>
        <a:lstStyle/>
        <a:p>
          <a:endParaRPr lang="ru-RU"/>
        </a:p>
      </dgm:t>
    </dgm:pt>
    <dgm:pt modelId="{7BB5C348-87BA-484A-AE60-F8595D1A8DD6}">
      <dgm:prSet phldrT="[Текст]"/>
      <dgm:spPr/>
      <dgm:t>
        <a:bodyPr/>
        <a:lstStyle/>
        <a:p>
          <a:r>
            <a:rPr lang="ru-RU" dirty="0" smtClean="0"/>
            <a:t>Активно сотрудничали и взаимодействовали со своим ребёнком, помогали искать нужную информацию;</a:t>
          </a:r>
          <a:endParaRPr lang="ru-RU" dirty="0"/>
        </a:p>
      </dgm:t>
    </dgm:pt>
    <dgm:pt modelId="{A2292D31-2F89-45F8-B4BE-F986315FC42F}" type="parTrans" cxnId="{B8CA9C05-C59B-40B3-80CF-EFC28A0963B7}">
      <dgm:prSet/>
      <dgm:spPr/>
      <dgm:t>
        <a:bodyPr/>
        <a:lstStyle/>
        <a:p>
          <a:endParaRPr lang="ru-RU"/>
        </a:p>
      </dgm:t>
    </dgm:pt>
    <dgm:pt modelId="{AA7520CB-46DE-4F80-9F20-9485C0A967B9}" type="sibTrans" cxnId="{B8CA9C05-C59B-40B3-80CF-EFC28A0963B7}">
      <dgm:prSet/>
      <dgm:spPr/>
      <dgm:t>
        <a:bodyPr/>
        <a:lstStyle/>
        <a:p>
          <a:endParaRPr lang="ru-RU"/>
        </a:p>
      </dgm:t>
    </dgm:pt>
    <dgm:pt modelId="{C09CDE9C-60F4-4555-B2FD-A834BDB24844}">
      <dgm:prSet phldrT="[Текст]"/>
      <dgm:spPr/>
      <dgm:t>
        <a:bodyPr/>
        <a:lstStyle/>
        <a:p>
          <a:endParaRPr lang="ru-RU" dirty="0"/>
        </a:p>
      </dgm:t>
    </dgm:pt>
    <dgm:pt modelId="{BD6196BB-CE0A-4038-889B-0096C67B1878}" type="parTrans" cxnId="{5A5CAD2A-1B3E-43A2-A1A2-F8A5BADC8AF2}">
      <dgm:prSet/>
      <dgm:spPr/>
      <dgm:t>
        <a:bodyPr/>
        <a:lstStyle/>
        <a:p>
          <a:endParaRPr lang="ru-RU"/>
        </a:p>
      </dgm:t>
    </dgm:pt>
    <dgm:pt modelId="{6AD5BB8A-B4E8-442F-B6B6-77FE526AD2F6}" type="sibTrans" cxnId="{5A5CAD2A-1B3E-43A2-A1A2-F8A5BADC8AF2}">
      <dgm:prSet/>
      <dgm:spPr/>
      <dgm:t>
        <a:bodyPr/>
        <a:lstStyle/>
        <a:p>
          <a:endParaRPr lang="ru-RU"/>
        </a:p>
      </dgm:t>
    </dgm:pt>
    <dgm:pt modelId="{6A672EA4-F5C7-486B-9B7C-44DC664B1797}">
      <dgm:prSet phldrT="[Текст]"/>
      <dgm:spPr/>
      <dgm:t>
        <a:bodyPr/>
        <a:lstStyle/>
        <a:p>
          <a:r>
            <a:rPr lang="ru-RU" dirty="0" smtClean="0"/>
            <a:t>Получили  более детальную информацию о МБОУ Берёзовская СШ, познакомились с педагогами.</a:t>
          </a:r>
          <a:endParaRPr lang="ru-RU" dirty="0"/>
        </a:p>
      </dgm:t>
    </dgm:pt>
    <dgm:pt modelId="{8FE115DB-DAEF-4E79-870A-C4F0DBCC2D80}" type="parTrans" cxnId="{1F003388-E856-4C83-B330-61784CFF718E}">
      <dgm:prSet/>
      <dgm:spPr/>
      <dgm:t>
        <a:bodyPr/>
        <a:lstStyle/>
        <a:p>
          <a:endParaRPr lang="ru-RU"/>
        </a:p>
      </dgm:t>
    </dgm:pt>
    <dgm:pt modelId="{72062049-0132-4E24-8A53-BA08F7DC07FC}" type="sibTrans" cxnId="{1F003388-E856-4C83-B330-61784CFF718E}">
      <dgm:prSet/>
      <dgm:spPr/>
      <dgm:t>
        <a:bodyPr/>
        <a:lstStyle/>
        <a:p>
          <a:endParaRPr lang="ru-RU"/>
        </a:p>
      </dgm:t>
    </dgm:pt>
    <dgm:pt modelId="{601495B8-4025-4A29-A0F5-E844411B0178}" type="pres">
      <dgm:prSet presAssocID="{BC754E6D-77EE-4393-8C20-0DADFFAC7E4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D4BC22-13D8-4266-8397-D4E8A7198589}" type="pres">
      <dgm:prSet presAssocID="{76652199-23D5-475A-B64D-2241C9EFBD87}" presName="composite" presStyleCnt="0"/>
      <dgm:spPr/>
    </dgm:pt>
    <dgm:pt modelId="{F423B2F1-61DD-4E6A-89F8-884B3F171B13}" type="pres">
      <dgm:prSet presAssocID="{76652199-23D5-475A-B64D-2241C9EFBD8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18AD55-4DB2-4B7E-BB63-199179C7F50E}" type="pres">
      <dgm:prSet presAssocID="{76652199-23D5-475A-B64D-2241C9EFBD87}" presName="descendantText" presStyleLbl="alignAcc1" presStyleIdx="0" presStyleCnt="3" custScaleY="133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8E30F7-5102-4C93-9A32-3C0495DFC659}" type="pres">
      <dgm:prSet presAssocID="{F254D1DE-1FB7-48C9-94D0-AAF8E14AE044}" presName="sp" presStyleCnt="0"/>
      <dgm:spPr/>
    </dgm:pt>
    <dgm:pt modelId="{C7DC25FE-C297-43CE-8375-1E19781D34F2}" type="pres">
      <dgm:prSet presAssocID="{90B7D9B2-40B0-4850-A31C-498047E20540}" presName="composite" presStyleCnt="0"/>
      <dgm:spPr/>
    </dgm:pt>
    <dgm:pt modelId="{BDB3CB35-3440-4E52-810A-509B09C01A26}" type="pres">
      <dgm:prSet presAssocID="{90B7D9B2-40B0-4850-A31C-498047E2054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2A80E-E498-4D90-9502-7106058C3509}" type="pres">
      <dgm:prSet presAssocID="{90B7D9B2-40B0-4850-A31C-498047E20540}" presName="descendantText" presStyleLbl="alignAcc1" presStyleIdx="1" presStyleCnt="3" custScaleY="163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41BD-E2EB-4D63-A4B2-CEFD6A8A7F0F}" type="pres">
      <dgm:prSet presAssocID="{81067D7E-7309-4A7B-A4ED-CFBAA8186222}" presName="sp" presStyleCnt="0"/>
      <dgm:spPr/>
    </dgm:pt>
    <dgm:pt modelId="{754A4F4E-116F-407B-BCF1-475D832722CB}" type="pres">
      <dgm:prSet presAssocID="{0B700BF9-A2F9-4922-8DB7-D5DB3397249A}" presName="composite" presStyleCnt="0"/>
      <dgm:spPr/>
    </dgm:pt>
    <dgm:pt modelId="{668AA809-E283-499C-9909-6A73C8ABD7B9}" type="pres">
      <dgm:prSet presAssocID="{0B700BF9-A2F9-4922-8DB7-D5DB3397249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DA612-B106-4D05-8529-ED5EBEC9BF43}" type="pres">
      <dgm:prSet presAssocID="{0B700BF9-A2F9-4922-8DB7-D5DB3397249A}" presName="descendantText" presStyleLbl="alignAcc1" presStyleIdx="2" presStyleCnt="3" custScaleY="142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749BBF-B2C9-4AF6-98EB-ED6CF757DEFA}" srcId="{90B7D9B2-40B0-4850-A31C-498047E20540}" destId="{42B71E40-0CFF-4F3C-A6B0-EA342E03A92F}" srcOrd="1" destOrd="0" parTransId="{B0004837-4107-4FF9-8221-F713574CF1A5}" sibTransId="{43F80808-7605-4583-BE62-8938949C7D2F}"/>
    <dgm:cxn modelId="{D9881EDA-6766-4459-B11F-A922EC2A730A}" srcId="{76652199-23D5-475A-B64D-2241C9EFBD87}" destId="{902B1456-2342-411E-9A9E-8410865BBAF8}" srcOrd="5" destOrd="0" parTransId="{D0AC0629-A696-4992-9B71-B3FD76CCC6E2}" sibTransId="{0BD0331C-F400-47C4-A564-B647421938A6}"/>
    <dgm:cxn modelId="{771E083D-3C74-4DCB-B635-26A994CCB629}" srcId="{90B7D9B2-40B0-4850-A31C-498047E20540}" destId="{4B810730-5B32-484E-BFC5-5641F5CD6039}" srcOrd="2" destOrd="0" parTransId="{D7258616-CB37-4E68-98E6-90C3417882A4}" sibTransId="{C5A97B32-E7DE-4382-A226-481836F35652}"/>
    <dgm:cxn modelId="{DB96CF85-E8DB-4B65-A7E2-D7DEF0207DB2}" type="presOf" srcId="{E4E6EDBD-07C0-4E97-AAA7-1582B0E821FE}" destId="{77D2A80E-E498-4D90-9502-7106058C3509}" srcOrd="0" destOrd="3" presId="urn:microsoft.com/office/officeart/2005/8/layout/chevron2"/>
    <dgm:cxn modelId="{DD0E9B76-30AD-456C-8D5D-483387FF58ED}" type="presOf" srcId="{53D46E7B-A0EA-4810-86F5-0EB931A91F06}" destId="{8F18AD55-4DB2-4B7E-BB63-199179C7F50E}" srcOrd="0" destOrd="1" presId="urn:microsoft.com/office/officeart/2005/8/layout/chevron2"/>
    <dgm:cxn modelId="{F51CBD81-6D6F-4909-A77D-F8C249438728}" srcId="{90B7D9B2-40B0-4850-A31C-498047E20540}" destId="{EBE41B2A-2E86-4F09-BC6D-F0C40EC3F752}" srcOrd="0" destOrd="0" parTransId="{5ABA584D-DD42-47A3-A9EC-7D105898BF0F}" sibTransId="{C3A3019A-2631-4E03-9D5D-2420B6F5EC51}"/>
    <dgm:cxn modelId="{BEA56367-F34F-4171-9549-E51E276C99ED}" type="presOf" srcId="{DABC6D5B-7582-4A54-9C40-76E38E1249C1}" destId="{8F18AD55-4DB2-4B7E-BB63-199179C7F50E}" srcOrd="0" destOrd="4" presId="urn:microsoft.com/office/officeart/2005/8/layout/chevron2"/>
    <dgm:cxn modelId="{46F04D4A-9C40-44B0-AA63-5B7DCCB512B2}" type="presOf" srcId="{697F5F47-DFD6-42AB-9545-B9913813C60D}" destId="{8F18AD55-4DB2-4B7E-BB63-199179C7F50E}" srcOrd="0" destOrd="2" presId="urn:microsoft.com/office/officeart/2005/8/layout/chevron2"/>
    <dgm:cxn modelId="{33DBBEF1-9081-4188-ACB4-31DACB89B96B}" type="presOf" srcId="{1589CB87-7052-41A2-91F9-EF848B7B429D}" destId="{8F18AD55-4DB2-4B7E-BB63-199179C7F50E}" srcOrd="0" destOrd="3" presId="urn:microsoft.com/office/officeart/2005/8/layout/chevron2"/>
    <dgm:cxn modelId="{2A313D67-FF15-4908-BA42-54116C8C2850}" type="presOf" srcId="{1AC1E107-3605-4C86-A9F8-6D882CFF30A6}" destId="{90BDA612-B106-4D05-8529-ED5EBEC9BF43}" srcOrd="0" destOrd="0" presId="urn:microsoft.com/office/officeart/2005/8/layout/chevron2"/>
    <dgm:cxn modelId="{22B9F392-BDE7-49FD-8EFA-29A1975221D9}" srcId="{90B7D9B2-40B0-4850-A31C-498047E20540}" destId="{E4E6EDBD-07C0-4E97-AAA7-1582B0E821FE}" srcOrd="3" destOrd="0" parTransId="{D6D5A678-528B-4BBA-A1C8-D5A12D0C9CD9}" sibTransId="{BB705E57-B36F-4E8A-A513-688EC3D5C176}"/>
    <dgm:cxn modelId="{EEF86C5C-4FE9-4A2B-8727-E19E06FE4EB6}" srcId="{BC754E6D-77EE-4393-8C20-0DADFFAC7E4F}" destId="{76652199-23D5-475A-B64D-2241C9EFBD87}" srcOrd="0" destOrd="0" parTransId="{BA60FE48-BE8D-4C3E-A220-1E120695B968}" sibTransId="{F254D1DE-1FB7-48C9-94D0-AAF8E14AE044}"/>
    <dgm:cxn modelId="{17B27F5D-F195-49B2-9E1B-2109363CE972}" type="presOf" srcId="{4B810730-5B32-484E-BFC5-5641F5CD6039}" destId="{77D2A80E-E498-4D90-9502-7106058C3509}" srcOrd="0" destOrd="2" presId="urn:microsoft.com/office/officeart/2005/8/layout/chevron2"/>
    <dgm:cxn modelId="{4741BE21-64A2-4CBE-832F-8CB5034AA088}" type="presOf" srcId="{42B71E40-0CFF-4F3C-A6B0-EA342E03A92F}" destId="{77D2A80E-E498-4D90-9502-7106058C3509}" srcOrd="0" destOrd="1" presId="urn:microsoft.com/office/officeart/2005/8/layout/chevron2"/>
    <dgm:cxn modelId="{B65314A7-2545-4F75-A86A-05D9581520E1}" srcId="{76652199-23D5-475A-B64D-2241C9EFBD87}" destId="{1589CB87-7052-41A2-91F9-EF848B7B429D}" srcOrd="3" destOrd="0" parTransId="{DFFD2A06-9A3B-4F8E-9D95-84B0248BCB30}" sibTransId="{B41E3B5A-8717-4516-8AAA-E9E5773BE95F}"/>
    <dgm:cxn modelId="{B25DBD7C-33DD-4800-8DD8-7CA8FCDD19C1}" srcId="{BC754E6D-77EE-4393-8C20-0DADFFAC7E4F}" destId="{90B7D9B2-40B0-4850-A31C-498047E20540}" srcOrd="1" destOrd="0" parTransId="{08F464DD-1A2C-4D57-AF8E-E61F8CB1F58E}" sibTransId="{81067D7E-7309-4A7B-A4ED-CFBAA8186222}"/>
    <dgm:cxn modelId="{AD75DA62-4AAC-49B8-9D15-9C7D0DACA911}" srcId="{76652199-23D5-475A-B64D-2241C9EFBD87}" destId="{DABC6D5B-7582-4A54-9C40-76E38E1249C1}" srcOrd="4" destOrd="0" parTransId="{D8C27B07-B1A5-4EAA-ABFD-5F8CE8631C7D}" sibTransId="{6742D446-654D-426C-ADAD-8934A16FF099}"/>
    <dgm:cxn modelId="{E97C1409-6761-414C-8546-A15FF838B694}" srcId="{76652199-23D5-475A-B64D-2241C9EFBD87}" destId="{53D46E7B-A0EA-4810-86F5-0EB931A91F06}" srcOrd="1" destOrd="0" parTransId="{83946C82-12F7-4C7F-98F3-063CDB5F6F81}" sibTransId="{C4E751A0-44AA-4274-B898-529EAABD7A16}"/>
    <dgm:cxn modelId="{AD10D484-AC78-44E8-A58C-6458F678877B}" type="presOf" srcId="{76652199-23D5-475A-B64D-2241C9EFBD87}" destId="{F423B2F1-61DD-4E6A-89F8-884B3F171B13}" srcOrd="0" destOrd="0" presId="urn:microsoft.com/office/officeart/2005/8/layout/chevron2"/>
    <dgm:cxn modelId="{8A23FF03-92E3-4BD6-9B51-9E0D1769CC2C}" type="presOf" srcId="{C09CDE9C-60F4-4555-B2FD-A834BDB24844}" destId="{90BDA612-B106-4D05-8529-ED5EBEC9BF43}" srcOrd="0" destOrd="4" presId="urn:microsoft.com/office/officeart/2005/8/layout/chevron2"/>
    <dgm:cxn modelId="{587DE86F-3E6E-44E8-B15B-1358DC7789AB}" type="presOf" srcId="{6A672EA4-F5C7-486B-9B7C-44DC664B1797}" destId="{90BDA612-B106-4D05-8529-ED5EBEC9BF43}" srcOrd="0" destOrd="3" presId="urn:microsoft.com/office/officeart/2005/8/layout/chevron2"/>
    <dgm:cxn modelId="{24067C19-A124-45BD-8C6B-CFB517C8238B}" type="presOf" srcId="{90B7D9B2-40B0-4850-A31C-498047E20540}" destId="{BDB3CB35-3440-4E52-810A-509B09C01A26}" srcOrd="0" destOrd="0" presId="urn:microsoft.com/office/officeart/2005/8/layout/chevron2"/>
    <dgm:cxn modelId="{3110FCA4-93C2-4DE3-A7EE-2AB56BBBB117}" type="presOf" srcId="{BC754E6D-77EE-4393-8C20-0DADFFAC7E4F}" destId="{601495B8-4025-4A29-A0F5-E844411B0178}" srcOrd="0" destOrd="0" presId="urn:microsoft.com/office/officeart/2005/8/layout/chevron2"/>
    <dgm:cxn modelId="{B8CA9C05-C59B-40B3-80CF-EFC28A0963B7}" srcId="{0B700BF9-A2F9-4922-8DB7-D5DB3397249A}" destId="{7BB5C348-87BA-484A-AE60-F8595D1A8DD6}" srcOrd="2" destOrd="0" parTransId="{A2292D31-2F89-45F8-B4BE-F986315FC42F}" sibTransId="{AA7520CB-46DE-4F80-9F20-9485C0A967B9}"/>
    <dgm:cxn modelId="{504C4E7F-6692-48B4-9CB5-1F3EDA9C9DB8}" srcId="{0B700BF9-A2F9-4922-8DB7-D5DB3397249A}" destId="{E037D21D-51EC-4BFC-BD4B-ECD7EDE1EF81}" srcOrd="1" destOrd="0" parTransId="{6D9EA753-8669-4662-96D0-3EE513AD5FED}" sibTransId="{EAA42CFA-3B20-406D-AB21-6E8B0F39AA45}"/>
    <dgm:cxn modelId="{5A5CAD2A-1B3E-43A2-A1A2-F8A5BADC8AF2}" srcId="{0B700BF9-A2F9-4922-8DB7-D5DB3397249A}" destId="{C09CDE9C-60F4-4555-B2FD-A834BDB24844}" srcOrd="4" destOrd="0" parTransId="{BD6196BB-CE0A-4038-889B-0096C67B1878}" sibTransId="{6AD5BB8A-B4E8-442F-B6B6-77FE526AD2F6}"/>
    <dgm:cxn modelId="{870F06A4-2B56-4869-9AD2-1BBDAA123849}" type="presOf" srcId="{7BB5C348-87BA-484A-AE60-F8595D1A8DD6}" destId="{90BDA612-B106-4D05-8529-ED5EBEC9BF43}" srcOrd="0" destOrd="2" presId="urn:microsoft.com/office/officeart/2005/8/layout/chevron2"/>
    <dgm:cxn modelId="{1080802C-C4F7-4C4D-94BB-DD910372670B}" type="presOf" srcId="{0B700BF9-A2F9-4922-8DB7-D5DB3397249A}" destId="{668AA809-E283-499C-9909-6A73C8ABD7B9}" srcOrd="0" destOrd="0" presId="urn:microsoft.com/office/officeart/2005/8/layout/chevron2"/>
    <dgm:cxn modelId="{1EF1DE2D-2113-4217-AF50-316DA4EA0698}" srcId="{76652199-23D5-475A-B64D-2241C9EFBD87}" destId="{697F5F47-DFD6-42AB-9545-B9913813C60D}" srcOrd="2" destOrd="0" parTransId="{53DDDC0E-FE05-4DD6-B984-5C15D685BDD1}" sibTransId="{058CE201-5ABB-4F34-9E00-C495370FAC56}"/>
    <dgm:cxn modelId="{2103396E-6E6D-4F05-851D-8DD530C37B9F}" type="presOf" srcId="{EBE41B2A-2E86-4F09-BC6D-F0C40EC3F752}" destId="{77D2A80E-E498-4D90-9502-7106058C3509}" srcOrd="0" destOrd="0" presId="urn:microsoft.com/office/officeart/2005/8/layout/chevron2"/>
    <dgm:cxn modelId="{EF863D22-CDEE-4AA9-B32C-253C2923FBE3}" srcId="{BC754E6D-77EE-4393-8C20-0DADFFAC7E4F}" destId="{0B700BF9-A2F9-4922-8DB7-D5DB3397249A}" srcOrd="2" destOrd="0" parTransId="{8C84C8D1-4484-4279-8225-F174B7DECDDE}" sibTransId="{EB6AA6DD-E90F-4BC2-A1C0-4730B9F8297E}"/>
    <dgm:cxn modelId="{005B55D2-3862-4C3F-B77E-8E1920958EE3}" type="presOf" srcId="{E037D21D-51EC-4BFC-BD4B-ECD7EDE1EF81}" destId="{90BDA612-B106-4D05-8529-ED5EBEC9BF43}" srcOrd="0" destOrd="1" presId="urn:microsoft.com/office/officeart/2005/8/layout/chevron2"/>
    <dgm:cxn modelId="{A661DC21-1988-4704-8772-68B38412F9CA}" srcId="{0B700BF9-A2F9-4922-8DB7-D5DB3397249A}" destId="{1AC1E107-3605-4C86-A9F8-6D882CFF30A6}" srcOrd="0" destOrd="0" parTransId="{3D558422-6DFB-4764-9D44-44C75AEB3DD7}" sibTransId="{78ABD2B6-50B7-40FB-AEDC-533FFD8EB3D0}"/>
    <dgm:cxn modelId="{C90DE82E-725E-4E69-87E2-4F740594F2DE}" type="presOf" srcId="{902B1456-2342-411E-9A9E-8410865BBAF8}" destId="{8F18AD55-4DB2-4B7E-BB63-199179C7F50E}" srcOrd="0" destOrd="5" presId="urn:microsoft.com/office/officeart/2005/8/layout/chevron2"/>
    <dgm:cxn modelId="{1F003388-E856-4C83-B330-61784CFF718E}" srcId="{0B700BF9-A2F9-4922-8DB7-D5DB3397249A}" destId="{6A672EA4-F5C7-486B-9B7C-44DC664B1797}" srcOrd="3" destOrd="0" parTransId="{8FE115DB-DAEF-4E79-870A-C4F0DBCC2D80}" sibTransId="{72062049-0132-4E24-8A53-BA08F7DC07FC}"/>
    <dgm:cxn modelId="{C7A40487-3EF5-4B4D-93DE-D0D548339C5D}" srcId="{76652199-23D5-475A-B64D-2241C9EFBD87}" destId="{BEAC92A1-63FD-471C-968F-AE7E2FB404C9}" srcOrd="0" destOrd="0" parTransId="{58D37A03-D58C-4EBD-ACEE-7D7E0ED69C91}" sibTransId="{0B7C82C6-ACF0-488D-9193-E371BCCC2AA8}"/>
    <dgm:cxn modelId="{D7A55458-9312-43F3-8263-CFE34126B73F}" type="presOf" srcId="{BEAC92A1-63FD-471C-968F-AE7E2FB404C9}" destId="{8F18AD55-4DB2-4B7E-BB63-199179C7F50E}" srcOrd="0" destOrd="0" presId="urn:microsoft.com/office/officeart/2005/8/layout/chevron2"/>
    <dgm:cxn modelId="{3A06D65D-16E1-48AF-A54D-B5E99D926E56}" type="presParOf" srcId="{601495B8-4025-4A29-A0F5-E844411B0178}" destId="{0DD4BC22-13D8-4266-8397-D4E8A7198589}" srcOrd="0" destOrd="0" presId="urn:microsoft.com/office/officeart/2005/8/layout/chevron2"/>
    <dgm:cxn modelId="{F794C03E-F603-4FDC-B89F-3F4CB6939BD7}" type="presParOf" srcId="{0DD4BC22-13D8-4266-8397-D4E8A7198589}" destId="{F423B2F1-61DD-4E6A-89F8-884B3F171B13}" srcOrd="0" destOrd="0" presId="urn:microsoft.com/office/officeart/2005/8/layout/chevron2"/>
    <dgm:cxn modelId="{2A5A90F6-D9E0-45FD-845B-19D01A79C780}" type="presParOf" srcId="{0DD4BC22-13D8-4266-8397-D4E8A7198589}" destId="{8F18AD55-4DB2-4B7E-BB63-199179C7F50E}" srcOrd="1" destOrd="0" presId="urn:microsoft.com/office/officeart/2005/8/layout/chevron2"/>
    <dgm:cxn modelId="{49828540-F297-4C8C-88B2-3C8231C412C3}" type="presParOf" srcId="{601495B8-4025-4A29-A0F5-E844411B0178}" destId="{838E30F7-5102-4C93-9A32-3C0495DFC659}" srcOrd="1" destOrd="0" presId="urn:microsoft.com/office/officeart/2005/8/layout/chevron2"/>
    <dgm:cxn modelId="{2748D02B-4806-4EBD-B7BE-49E2A98F9973}" type="presParOf" srcId="{601495B8-4025-4A29-A0F5-E844411B0178}" destId="{C7DC25FE-C297-43CE-8375-1E19781D34F2}" srcOrd="2" destOrd="0" presId="urn:microsoft.com/office/officeart/2005/8/layout/chevron2"/>
    <dgm:cxn modelId="{735595C2-6E55-4EBC-8D31-46EB940CF5F3}" type="presParOf" srcId="{C7DC25FE-C297-43CE-8375-1E19781D34F2}" destId="{BDB3CB35-3440-4E52-810A-509B09C01A26}" srcOrd="0" destOrd="0" presId="urn:microsoft.com/office/officeart/2005/8/layout/chevron2"/>
    <dgm:cxn modelId="{13CED556-D6A1-4A10-A860-89BB9129DBA7}" type="presParOf" srcId="{C7DC25FE-C297-43CE-8375-1E19781D34F2}" destId="{77D2A80E-E498-4D90-9502-7106058C3509}" srcOrd="1" destOrd="0" presId="urn:microsoft.com/office/officeart/2005/8/layout/chevron2"/>
    <dgm:cxn modelId="{1A0649ED-D0B9-4682-AC4C-ED7B5C18116D}" type="presParOf" srcId="{601495B8-4025-4A29-A0F5-E844411B0178}" destId="{A08541BD-E2EB-4D63-A4B2-CEFD6A8A7F0F}" srcOrd="3" destOrd="0" presId="urn:microsoft.com/office/officeart/2005/8/layout/chevron2"/>
    <dgm:cxn modelId="{E149F0C8-E7F8-45E5-9C65-695A995AF6A3}" type="presParOf" srcId="{601495B8-4025-4A29-A0F5-E844411B0178}" destId="{754A4F4E-116F-407B-BCF1-475D832722CB}" srcOrd="4" destOrd="0" presId="urn:microsoft.com/office/officeart/2005/8/layout/chevron2"/>
    <dgm:cxn modelId="{0096AE83-E75D-4A0B-A96C-6428BD204879}" type="presParOf" srcId="{754A4F4E-116F-407B-BCF1-475D832722CB}" destId="{668AA809-E283-499C-9909-6A73C8ABD7B9}" srcOrd="0" destOrd="0" presId="urn:microsoft.com/office/officeart/2005/8/layout/chevron2"/>
    <dgm:cxn modelId="{E3B4F8DE-E7E5-4BBD-AF4B-2EF29F834261}" type="presParOf" srcId="{754A4F4E-116F-407B-BCF1-475D832722CB}" destId="{90BDA612-B106-4D05-8529-ED5EBEC9BF4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5BAD48-E59A-4E23-90EB-3F56A342BBB6}">
      <dsp:nvSpPr>
        <dsp:cNvPr id="0" name=""/>
        <dsp:cNvSpPr/>
      </dsp:nvSpPr>
      <dsp:spPr>
        <a:xfrm rot="16200000">
          <a:off x="-1574769" y="1576765"/>
          <a:ext cx="5112568" cy="1959036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10822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smtClean="0"/>
            <a:t>Развитие связной, грамматически правильной речи</a:t>
          </a:r>
          <a:endParaRPr lang="ru-RU" sz="1700" kern="1200" dirty="0"/>
        </a:p>
      </dsp:txBody>
      <dsp:txXfrm rot="16200000">
        <a:off x="-1574769" y="1576765"/>
        <a:ext cx="5112568" cy="1959036"/>
      </dsp:txXfrm>
    </dsp:sp>
    <dsp:sp modelId="{768A8F1F-0451-4ACF-B96A-A55EE669B509}">
      <dsp:nvSpPr>
        <dsp:cNvPr id="0" name=""/>
        <dsp:cNvSpPr/>
      </dsp:nvSpPr>
      <dsp:spPr>
        <a:xfrm rot="16200000">
          <a:off x="531194" y="1576765"/>
          <a:ext cx="5112568" cy="1959036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10822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Формирование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звуковой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err="1" smtClean="0"/>
            <a:t>аналитико</a:t>
          </a:r>
          <a:r>
            <a:rPr lang="ru-RU" sz="1700" b="1" kern="1200" dirty="0" smtClean="0"/>
            <a:t> - синтетической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активности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как предпосылки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обучения грамоте</a:t>
          </a:r>
          <a:endParaRPr lang="ru-RU" sz="1700" kern="1200" dirty="0"/>
        </a:p>
      </dsp:txBody>
      <dsp:txXfrm rot="16200000">
        <a:off x="531194" y="1576765"/>
        <a:ext cx="5112568" cy="1959036"/>
      </dsp:txXfrm>
    </dsp:sp>
    <dsp:sp modelId="{69014E53-D7B9-4653-8421-C19FEA17DFC0}">
      <dsp:nvSpPr>
        <dsp:cNvPr id="0" name=""/>
        <dsp:cNvSpPr/>
      </dsp:nvSpPr>
      <dsp:spPr>
        <a:xfrm rot="16200000">
          <a:off x="2637157" y="1576765"/>
          <a:ext cx="5112568" cy="1959036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10822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Развитие звуковой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и интонационной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культуры речи</a:t>
          </a:r>
          <a:endParaRPr lang="ru-RU" sz="1700" kern="1200" dirty="0"/>
        </a:p>
      </dsp:txBody>
      <dsp:txXfrm rot="16200000">
        <a:off x="2637157" y="1576765"/>
        <a:ext cx="5112568" cy="1959036"/>
      </dsp:txXfrm>
    </dsp:sp>
    <dsp:sp modelId="{53E6EB3F-4C2B-4FC9-A426-25B3DA741FAA}">
      <dsp:nvSpPr>
        <dsp:cNvPr id="0" name=""/>
        <dsp:cNvSpPr/>
      </dsp:nvSpPr>
      <dsp:spPr>
        <a:xfrm rot="16200000">
          <a:off x="4743121" y="1576765"/>
          <a:ext cx="5112568" cy="1959036"/>
        </a:xfrm>
        <a:prstGeom prst="flowChartManualOperati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10822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Развитие речевых навыков, на основе  устного народного творчества</a:t>
          </a:r>
          <a:endParaRPr lang="ru-RU" sz="1700" kern="1200" dirty="0"/>
        </a:p>
      </dsp:txBody>
      <dsp:txXfrm rot="16200000">
        <a:off x="4743121" y="1576765"/>
        <a:ext cx="5112568" cy="19590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E8604D-3622-454B-BB53-508F784455F3}">
      <dsp:nvSpPr>
        <dsp:cNvPr id="0" name=""/>
        <dsp:cNvSpPr/>
      </dsp:nvSpPr>
      <dsp:spPr>
        <a:xfrm rot="16200000">
          <a:off x="552886" y="-516886"/>
          <a:ext cx="3142592" cy="4176365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МОУ СШ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Педагоги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Педагог- психолог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Ученики начальных классов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 rot="16200000">
        <a:off x="945710" y="-909710"/>
        <a:ext cx="2356944" cy="4176365"/>
      </dsp:txXfrm>
    </dsp:sp>
    <dsp:sp modelId="{44ECB090-FB4C-42B7-BC5C-9D3E5682A42F}">
      <dsp:nvSpPr>
        <dsp:cNvPr id="0" name=""/>
        <dsp:cNvSpPr/>
      </dsp:nvSpPr>
      <dsp:spPr>
        <a:xfrm>
          <a:off x="4212365" y="0"/>
          <a:ext cx="4176365" cy="3142592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kern="120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МБДОУ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Воспитатели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Педагог – психолог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Учитель – логопед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Воспитанники</a:t>
          </a:r>
          <a:endParaRPr lang="ru-RU" sz="1800" b="1" kern="1200" dirty="0"/>
        </a:p>
      </dsp:txBody>
      <dsp:txXfrm>
        <a:off x="4212365" y="0"/>
        <a:ext cx="4176365" cy="2356944"/>
      </dsp:txXfrm>
    </dsp:sp>
    <dsp:sp modelId="{47DD0BF8-4CD9-4F95-A603-7F2E760DDB66}">
      <dsp:nvSpPr>
        <dsp:cNvPr id="0" name=""/>
        <dsp:cNvSpPr/>
      </dsp:nvSpPr>
      <dsp:spPr>
        <a:xfrm rot="10800000">
          <a:off x="36000" y="3142592"/>
          <a:ext cx="4320366" cy="3142592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Семья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Родители учеников и воспитанников</a:t>
          </a:r>
          <a:endParaRPr lang="ru-RU" sz="1800" b="1" kern="1200" dirty="0"/>
        </a:p>
      </dsp:txBody>
      <dsp:txXfrm rot="10800000">
        <a:off x="36000" y="3928240"/>
        <a:ext cx="4320366" cy="2356944"/>
      </dsp:txXfrm>
    </dsp:sp>
    <dsp:sp modelId="{E29BF7FC-CE50-4714-8A75-4846962523C5}">
      <dsp:nvSpPr>
        <dsp:cNvPr id="0" name=""/>
        <dsp:cNvSpPr/>
      </dsp:nvSpPr>
      <dsp:spPr>
        <a:xfrm rot="5400000">
          <a:off x="4729251" y="2625706"/>
          <a:ext cx="3142592" cy="4176365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АФ ННГУ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kern="1200" dirty="0" smtClean="0"/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kern="1200" dirty="0"/>
        </a:p>
      </dsp:txBody>
      <dsp:txXfrm rot="5400000">
        <a:off x="5122075" y="3018530"/>
        <a:ext cx="2356944" cy="4176365"/>
      </dsp:txXfrm>
    </dsp:sp>
    <dsp:sp modelId="{928AA868-DDF7-49F5-B042-F0AC49A36635}">
      <dsp:nvSpPr>
        <dsp:cNvPr id="0" name=""/>
        <dsp:cNvSpPr/>
      </dsp:nvSpPr>
      <dsp:spPr>
        <a:xfrm>
          <a:off x="3312371" y="2088229"/>
          <a:ext cx="1728388" cy="254077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3312371" y="2088229"/>
        <a:ext cx="1728388" cy="254077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23B2F1-61DD-4E6A-89F8-884B3F171B13}">
      <dsp:nvSpPr>
        <dsp:cNvPr id="0" name=""/>
        <dsp:cNvSpPr/>
      </dsp:nvSpPr>
      <dsp:spPr>
        <a:xfrm rot="5400000">
          <a:off x="-290209" y="563448"/>
          <a:ext cx="1934730" cy="135431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Воспитанники</a:t>
          </a:r>
          <a:endParaRPr lang="ru-RU" sz="1400" b="1" kern="1200" dirty="0">
            <a:solidFill>
              <a:schemeClr val="tx1"/>
            </a:solidFill>
          </a:endParaRPr>
        </a:p>
      </dsp:txBody>
      <dsp:txXfrm rot="5400000">
        <a:off x="-290209" y="563448"/>
        <a:ext cx="1934730" cy="1354311"/>
      </dsp:txXfrm>
    </dsp:sp>
    <dsp:sp modelId="{8F18AD55-4DB2-4B7E-BB63-199179C7F50E}">
      <dsp:nvSpPr>
        <dsp:cNvPr id="0" name=""/>
        <dsp:cNvSpPr/>
      </dsp:nvSpPr>
      <dsp:spPr>
        <a:xfrm rot="5400000">
          <a:off x="4210403" y="-2795050"/>
          <a:ext cx="1681968" cy="73941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Закрепляли знания о малых формах русского народного творчества;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Работали с загадками: учились подбирать отгадки, сочинять загадки самостоятельно;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Знакомились с пословицами и поговорками, с их смысловым содержанием;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Знакомились с новыми скороговорками, учились быстро их произносить;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Знакомились  с новыми словами.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Развивали социальные навыки, навыки </a:t>
          </a:r>
          <a:r>
            <a:rPr lang="ru-RU" sz="1400" kern="1200" dirty="0" err="1" smtClean="0"/>
            <a:t>командообразования</a:t>
          </a:r>
          <a:r>
            <a:rPr lang="ru-RU" sz="1400" kern="1200" dirty="0" smtClean="0"/>
            <a:t>.</a:t>
          </a:r>
          <a:endParaRPr lang="ru-RU" sz="1400" kern="1200" dirty="0"/>
        </a:p>
      </dsp:txBody>
      <dsp:txXfrm rot="5400000">
        <a:off x="4210403" y="-2795050"/>
        <a:ext cx="1681968" cy="7394152"/>
      </dsp:txXfrm>
    </dsp:sp>
    <dsp:sp modelId="{BDB3CB35-3440-4E52-810A-509B09C01A26}">
      <dsp:nvSpPr>
        <dsp:cNvPr id="0" name=""/>
        <dsp:cNvSpPr/>
      </dsp:nvSpPr>
      <dsp:spPr>
        <a:xfrm rot="5400000">
          <a:off x="-290209" y="2734860"/>
          <a:ext cx="1934730" cy="135431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solidFill>
                <a:schemeClr val="tx1"/>
              </a:solidFill>
            </a:rPr>
            <a:t>Педагоги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solidFill>
                <a:schemeClr val="tx1"/>
              </a:solidFill>
            </a:rPr>
            <a:t>и специалисты МБДОУ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>
            <a:solidFill>
              <a:schemeClr val="tx1"/>
            </a:solidFill>
          </a:endParaRPr>
        </a:p>
      </dsp:txBody>
      <dsp:txXfrm rot="5400000">
        <a:off x="-290209" y="2734860"/>
        <a:ext cx="1934730" cy="1354311"/>
      </dsp:txXfrm>
    </dsp:sp>
    <dsp:sp modelId="{77D2A80E-E498-4D90-9502-7106058C3509}">
      <dsp:nvSpPr>
        <dsp:cNvPr id="0" name=""/>
        <dsp:cNvSpPr/>
      </dsp:nvSpPr>
      <dsp:spPr>
        <a:xfrm rot="5400000">
          <a:off x="4025667" y="-623307"/>
          <a:ext cx="2051440" cy="73941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Познакомились с инновационными формами работы: сетевой проект, различные сервисы и приложения;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Освоили и подготовили новый вариант наглядно – дидактического пособия – </a:t>
          </a:r>
          <a:r>
            <a:rPr lang="ru-RU" sz="1400" kern="1200" dirty="0" err="1" smtClean="0"/>
            <a:t>лэпбук</a:t>
          </a:r>
          <a:r>
            <a:rPr lang="ru-RU" sz="1400" kern="1200" dirty="0" smtClean="0"/>
            <a:t>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Получили навыки проектной деятельности (планирование, условия реализации, определение актуальной темы и </a:t>
          </a:r>
          <a:r>
            <a:rPr lang="ru-RU" sz="1400" kern="1200" dirty="0" err="1" smtClean="0"/>
            <a:t>тд</a:t>
          </a:r>
          <a:r>
            <a:rPr lang="ru-RU" sz="1400" kern="1200" dirty="0" smtClean="0"/>
            <a:t>.);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Получили большое количество практического материала для профессиональной деятельности.</a:t>
          </a:r>
          <a:endParaRPr lang="ru-RU" sz="1400" kern="1200" dirty="0"/>
        </a:p>
      </dsp:txBody>
      <dsp:txXfrm rot="5400000">
        <a:off x="4025667" y="-623307"/>
        <a:ext cx="2051440" cy="7394152"/>
      </dsp:txXfrm>
    </dsp:sp>
    <dsp:sp modelId="{668AA809-E283-499C-9909-6A73C8ABD7B9}">
      <dsp:nvSpPr>
        <dsp:cNvPr id="0" name=""/>
        <dsp:cNvSpPr/>
      </dsp:nvSpPr>
      <dsp:spPr>
        <a:xfrm rot="5400000">
          <a:off x="-290209" y="4775157"/>
          <a:ext cx="1934730" cy="135431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Семья</a:t>
          </a:r>
          <a:endParaRPr lang="ru-RU" sz="1400" b="1" kern="1200" dirty="0">
            <a:solidFill>
              <a:schemeClr val="tx1"/>
            </a:solidFill>
          </a:endParaRPr>
        </a:p>
      </dsp:txBody>
      <dsp:txXfrm rot="5400000">
        <a:off x="-290209" y="4775157"/>
        <a:ext cx="1934730" cy="1354311"/>
      </dsp:txXfrm>
    </dsp:sp>
    <dsp:sp modelId="{90BDA612-B106-4D05-8529-ED5EBEC9BF43}">
      <dsp:nvSpPr>
        <dsp:cNvPr id="0" name=""/>
        <dsp:cNvSpPr/>
      </dsp:nvSpPr>
      <dsp:spPr>
        <a:xfrm rot="5400000">
          <a:off x="4157113" y="1416658"/>
          <a:ext cx="1788547" cy="739415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Познакомились с возможностями безопасных интернет – игр, </a:t>
          </a:r>
          <a:r>
            <a:rPr lang="ru-RU" sz="1400" kern="1200" dirty="0" err="1" smtClean="0"/>
            <a:t>квестов</a:t>
          </a:r>
          <a:r>
            <a:rPr lang="ru-RU" sz="1400" kern="1200" dirty="0" smtClean="0"/>
            <a:t>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Получили возможность эффективного взаимодействия с воспитателем группы;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Активно сотрудничали и взаимодействовали со своим ребёнком, помогали искать нужную информацию;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Получили  более детальную информацию о МБОУ Берёзовская СШ, познакомились с педагогами.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</dsp:txBody>
      <dsp:txXfrm rot="5400000">
        <a:off x="4157113" y="1416658"/>
        <a:ext cx="1788547" cy="7394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764704"/>
            <a:ext cx="6768752" cy="24482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Межсетевой дифференцированный результат работы в сетевом проекте различных категорий участников.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301208"/>
            <a:ext cx="5758408" cy="1073714"/>
          </a:xfrm>
        </p:spPr>
        <p:txBody>
          <a:bodyPr/>
          <a:lstStyle/>
          <a:p>
            <a:pPr algn="r"/>
            <a:r>
              <a:rPr lang="ru-RU" dirty="0" smtClean="0"/>
              <a:t>МБДОУ «Берёзовский детский сад № 35»</a:t>
            </a:r>
          </a:p>
          <a:p>
            <a:pPr algn="r"/>
            <a:r>
              <a:rPr lang="ru-RU" dirty="0" smtClean="0"/>
              <a:t>Старший воспитатель Колесникова Т.А.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95536" y="1628800"/>
          <a:ext cx="828092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332656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Социальное партнерство, как  условие развития речевых навыков  детей дошкольного  и младшего школьного возраста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188640"/>
          <a:ext cx="8352730" cy="6285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75240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Критерии  эффективного сетевого проекта</a:t>
            </a:r>
          </a:p>
          <a:p>
            <a:pPr algn="ctr">
              <a:buNone/>
            </a:pPr>
            <a:endParaRPr lang="ru-RU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/>
              <a:t>1. Подготовительная работа. Планирование. </a:t>
            </a:r>
          </a:p>
          <a:p>
            <a:r>
              <a:rPr lang="ru-RU" dirty="0" smtClean="0"/>
              <a:t>2. Нормативно – правовая основа.            </a:t>
            </a:r>
          </a:p>
          <a:p>
            <a:r>
              <a:rPr lang="ru-RU" dirty="0" smtClean="0"/>
              <a:t>3. Возрастные и индивидуальные особенности.            </a:t>
            </a:r>
          </a:p>
          <a:p>
            <a:r>
              <a:rPr lang="ru-RU" dirty="0" smtClean="0"/>
              <a:t>4. Мотивация.         </a:t>
            </a:r>
          </a:p>
          <a:p>
            <a:r>
              <a:rPr lang="ru-RU" dirty="0" smtClean="0"/>
              <a:t>5. Цель проекта.         </a:t>
            </a:r>
          </a:p>
          <a:p>
            <a:r>
              <a:rPr lang="ru-RU" dirty="0" smtClean="0"/>
              <a:t>6. Работа в мини – группах не более 5 человек.          </a:t>
            </a:r>
          </a:p>
          <a:p>
            <a:r>
              <a:rPr lang="ru-RU" dirty="0" smtClean="0"/>
              <a:t>7. Распределение ролей: координаторы, члены жюри, кураторы команд.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62068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Результативность и новизна.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0" y="620688"/>
          <a:ext cx="8748464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700808"/>
            <a:ext cx="6172200" cy="189436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</TotalTime>
  <Words>257</Words>
  <Application>Microsoft Office PowerPoint</Application>
  <PresentationFormat>Экран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Межсетевой дифференцированный результат работы в сетевом проекте различных категорий участников.  </vt:lpstr>
      <vt:lpstr>Слайд 2</vt:lpstr>
      <vt:lpstr>Слайд 3</vt:lpstr>
      <vt:lpstr>Слайд 4</vt:lpstr>
      <vt:lpstr>Результативность и новизна. 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Межсетевой дифференцированный результат работы в сетевом проекте различных категорий участников.  </dc:title>
  <dc:creator>Пользователь</dc:creator>
  <cp:lastModifiedBy>Пользователь</cp:lastModifiedBy>
  <cp:revision>12</cp:revision>
  <dcterms:created xsi:type="dcterms:W3CDTF">2017-03-28T10:50:36Z</dcterms:created>
  <dcterms:modified xsi:type="dcterms:W3CDTF">2017-03-30T05:20:47Z</dcterms:modified>
</cp:coreProperties>
</file>